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18" r:id="rId2"/>
    <p:sldId id="281" r:id="rId3"/>
    <p:sldId id="256" r:id="rId4"/>
    <p:sldId id="284" r:id="rId5"/>
    <p:sldId id="288" r:id="rId6"/>
    <p:sldId id="292" r:id="rId7"/>
    <p:sldId id="282" r:id="rId8"/>
    <p:sldId id="283" r:id="rId9"/>
    <p:sldId id="287" r:id="rId10"/>
    <p:sldId id="293" r:id="rId11"/>
    <p:sldId id="291" r:id="rId12"/>
    <p:sldId id="309" r:id="rId13"/>
    <p:sldId id="285" r:id="rId14"/>
    <p:sldId id="311" r:id="rId15"/>
    <p:sldId id="298" r:id="rId16"/>
    <p:sldId id="301" r:id="rId17"/>
    <p:sldId id="299" r:id="rId18"/>
    <p:sldId id="302" r:id="rId19"/>
    <p:sldId id="307" r:id="rId20"/>
    <p:sldId id="308" r:id="rId21"/>
    <p:sldId id="310" r:id="rId22"/>
    <p:sldId id="321" r:id="rId23"/>
    <p:sldId id="312" r:id="rId24"/>
    <p:sldId id="313" r:id="rId25"/>
    <p:sldId id="314" r:id="rId26"/>
    <p:sldId id="315" r:id="rId27"/>
    <p:sldId id="303" r:id="rId28"/>
    <p:sldId id="304" r:id="rId29"/>
  </p:sldIdLst>
  <p:sldSz cx="6858000" cy="96012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00"/>
    <a:srgbClr val="68FE4A"/>
    <a:srgbClr val="83B200"/>
    <a:srgbClr val="3FFD19"/>
    <a:srgbClr val="7AFE60"/>
    <a:srgbClr val="86B600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16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1284" y="1362"/>
      </p:cViewPr>
      <p:guideLst>
        <p:guide orient="horz" pos="3024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078"/>
    </p:cViewPr>
  </p:sorterViewPr>
  <p:notesViewPr>
    <p:cSldViewPr snapToGrid="0">
      <p:cViewPr varScale="1">
        <p:scale>
          <a:sx n="55" d="100"/>
          <a:sy n="55" d="100"/>
        </p:scale>
        <p:origin x="-282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140D834-D13A-4F7F-80E8-05C69DD6973F}" type="datetime1">
              <a:rPr lang="en-US"/>
              <a:pPr>
                <a:defRPr/>
              </a:pPr>
              <a:t>5/15/2015</a:t>
            </a:fld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78603E2-1057-4E8B-85C8-466D72107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0D84748-4D41-40C3-B11F-25A07D422EE5}" type="datetime1">
              <a:rPr lang="en-US"/>
              <a:pPr>
                <a:defRPr/>
              </a:pPr>
              <a:t>5/15/2015</a:t>
            </a:fld>
            <a:endParaRPr lang="en-US"/>
          </a:p>
        </p:txBody>
      </p:sp>
      <p:sp>
        <p:nvSpPr>
          <p:cNvPr id="307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205038" y="685800"/>
            <a:ext cx="24479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AC28F4B-416D-47EE-9047-236D7ED4C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Ind  position breakerouts  reviewed </a:t>
            </a:r>
          </a:p>
          <a:p>
            <a:r>
              <a:rPr lang="en-US" smtClean="0"/>
              <a:t>	pre snap routine</a:t>
            </a:r>
          </a:p>
          <a:p>
            <a:r>
              <a:rPr lang="en-US" smtClean="0"/>
              <a:t>	keys</a:t>
            </a:r>
          </a:p>
          <a:p>
            <a:r>
              <a:rPr lang="en-US" smtClean="0"/>
              <a:t>	scrimmage kicks, free kicks, etc.</a:t>
            </a:r>
          </a:p>
          <a:p>
            <a:endParaRPr lang="en-US" smtClean="0"/>
          </a:p>
          <a:p>
            <a:r>
              <a:rPr lang="en-US" smtClean="0"/>
              <a:t>Now we can  look at a visual of who has what key in certain situations and formations.</a:t>
            </a:r>
          </a:p>
          <a:p>
            <a:endParaRPr lang="en-US" smtClean="0"/>
          </a:p>
          <a:p>
            <a:r>
              <a:rPr lang="en-US" smtClean="0"/>
              <a:t>Think about your re snap routine and tendencies</a:t>
            </a:r>
          </a:p>
          <a:p>
            <a:endParaRPr lang="en-US" smtClean="0"/>
          </a:p>
          <a:p>
            <a:r>
              <a:rPr lang="en-US" smtClean="0"/>
              <a:t>Please chime in if you have questions or situations. We have Dave, Steve, and Dave to help </a:t>
            </a:r>
          </a:p>
          <a:p>
            <a:endParaRPr lang="en-US" smtClean="0"/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3038FF3-06B2-4E4C-9BAC-FECA00601222}" type="datetime1">
              <a:rPr lang="en-US" smtClean="0"/>
              <a:pPr/>
              <a:t>5/15/2015</a:t>
            </a:fld>
            <a:endParaRPr lang="en-US" smtClean="0"/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DC9A8E-3847-4A66-B42A-5675FE4E5CB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2ED7620-8DB5-4727-902B-1256948FC444}" type="datetime1">
              <a:rPr lang="en-US" smtClean="0"/>
              <a:pPr/>
              <a:t>5/15/2015</a:t>
            </a:fld>
            <a:endParaRPr lang="en-US" smtClean="0"/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665403-35D2-40E4-BE03-A6FC2E6CA65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096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example of new mechanic with BJ has 3 and HL has 2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16BB390-69C9-49FC-91EE-2D6C31088273}" type="datetime1">
              <a:rPr lang="en-US" smtClean="0"/>
              <a:pPr/>
              <a:t>5/15/2015</a:t>
            </a:fld>
            <a:endParaRPr lang="en-US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866AE9-F62A-4EB8-A463-781120AA0BB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198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03085E4-F376-49B8-B21E-F9ECBFCF6550}" type="datetime1">
              <a:rPr lang="en-US" smtClean="0"/>
              <a:pPr/>
              <a:t>5/15/2015</a:t>
            </a:fld>
            <a:endParaRPr lang="en-US" smtClean="0"/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DE6FA1-0631-4176-9C20-C83B32EC562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301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4652D41-1443-4D42-8B67-A308A367801A}" type="datetime1">
              <a:rPr lang="en-US" smtClean="0"/>
              <a:pPr/>
              <a:t>5/15/2015</a:t>
            </a:fld>
            <a:endParaRPr lang="en-US" smtClean="0"/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DF96B0-B070-4D60-A9E4-82376081E4F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403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Flanker motions from right to left towards HL.</a:t>
            </a:r>
          </a:p>
          <a:p>
            <a:endParaRPr lang="en-US" smtClean="0"/>
          </a:p>
          <a:p>
            <a:r>
              <a:rPr lang="en-US" smtClean="0"/>
              <a:t>HL has motion man </a:t>
            </a:r>
          </a:p>
          <a:p>
            <a:endParaRPr lang="en-US" smtClean="0"/>
          </a:p>
          <a:p>
            <a:r>
              <a:rPr lang="en-US" smtClean="0"/>
              <a:t>BJ goes to TE 3 in.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HL and BJ end up switching keys in zone</a:t>
            </a:r>
          </a:p>
        </p:txBody>
      </p:sp>
      <p:sp>
        <p:nvSpPr>
          <p:cNvPr id="45060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DB86740-DF08-4B7E-A519-9A85F6CCFE60}" type="datetime1">
              <a:rPr lang="en-US" smtClean="0"/>
              <a:pPr/>
              <a:t>5/15/2015</a:t>
            </a:fld>
            <a:endParaRPr lang="en-US" smtClean="0"/>
          </a:p>
        </p:txBody>
      </p:sp>
      <p:sp>
        <p:nvSpPr>
          <p:cNvPr id="450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72020C-E74C-4A2C-ACD7-204FB805F44F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HL and BJ end up switching keys  as TE stays into block and doesn’t go down field. New mechanic. In Cfo Manual</a:t>
            </a:r>
          </a:p>
          <a:p>
            <a:endParaRPr lang="en-US" smtClean="0"/>
          </a:p>
        </p:txBody>
      </p:sp>
      <p:sp>
        <p:nvSpPr>
          <p:cNvPr id="46084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2D115C6-1913-44E5-9282-8591B4FAF984}" type="datetime1">
              <a:rPr lang="en-US" smtClean="0"/>
              <a:pPr/>
              <a:t>5/15/2015</a:t>
            </a:fld>
            <a:endParaRPr lang="en-US" smtClean="0"/>
          </a:p>
        </p:txBody>
      </p:sp>
      <p:sp>
        <p:nvSpPr>
          <p:cNvPr id="4608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0C0FA-370C-49DC-AD48-2EAEF5F08F70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All receivers go down field, everyone stays with key on this pass play.</a:t>
            </a:r>
          </a:p>
        </p:txBody>
      </p:sp>
      <p:sp>
        <p:nvSpPr>
          <p:cNvPr id="47108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7087489-93DE-4A78-BF8C-2CF56A1061E9}" type="datetime1">
              <a:rPr lang="en-US" smtClean="0"/>
              <a:pPr/>
              <a:t>5/15/2015</a:t>
            </a:fld>
            <a:endParaRPr lang="en-US" smtClean="0"/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E5B425-71CD-402A-AFEE-AE833CDBE48B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F291ACF-EA23-41AA-9EE7-D495207C96BD}" type="datetime1">
              <a:rPr lang="en-US" smtClean="0"/>
              <a:pPr/>
              <a:t>5/15/2015</a:t>
            </a:fld>
            <a:endParaRPr lang="en-US" smtClean="0"/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53C288-6244-46BE-AEB5-4DF03ABE03FD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Flankers cross and SJ and HL go zone and switch keeys</a:t>
            </a:r>
          </a:p>
        </p:txBody>
      </p:sp>
      <p:sp>
        <p:nvSpPr>
          <p:cNvPr id="49156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346318D-B688-49D8-9EA3-361697BCB1FE}" type="datetime1">
              <a:rPr lang="en-US" smtClean="0"/>
              <a:pPr/>
              <a:t>5/15/2015</a:t>
            </a:fld>
            <a:endParaRPr lang="en-US" smtClean="0"/>
          </a:p>
        </p:txBody>
      </p:sp>
      <p:sp>
        <p:nvSpPr>
          <p:cNvPr id="4915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803BAA-555F-47F3-8DD2-D9A4A8F69DB2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All eligible receivers out for a pass. HL&lt; LJ and BJ end up switching keys in zone.</a:t>
            </a:r>
          </a:p>
        </p:txBody>
      </p:sp>
      <p:sp>
        <p:nvSpPr>
          <p:cNvPr id="50180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571EF25-33A1-41DF-861A-0973A94A27B1}" type="datetime1">
              <a:rPr lang="en-US" smtClean="0"/>
              <a:pPr/>
              <a:t>5/15/2015</a:t>
            </a:fld>
            <a:endParaRPr lang="en-US" smtClean="0"/>
          </a:p>
        </p:txBody>
      </p:sp>
      <p:sp>
        <p:nvSpPr>
          <p:cNvPr id="5018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2FD21A-A858-49CC-BA15-E4C0A457C384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4DDF027-3503-4350-8303-80F90F1C3F38}" type="datetime1">
              <a:rPr lang="en-US" smtClean="0"/>
              <a:pPr/>
              <a:t>5/15/2015</a:t>
            </a:fld>
            <a:endParaRPr lang="en-US" smtClean="0"/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D2AF5A-BE1A-484C-A675-5CD70A9F7A9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277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  <a:p>
            <a:r>
              <a:rPr lang="en-US" smtClean="0"/>
              <a:t>New Terminology – 1, 2, 3 refer to  eligible receiver starting with 1 widest man and 3 the most inside man.</a:t>
            </a:r>
          </a:p>
          <a:p>
            <a:endParaRPr lang="en-US" smtClean="0"/>
          </a:p>
          <a:p>
            <a:r>
              <a:rPr lang="en-US" smtClean="0"/>
              <a:t>New Mechanic</a:t>
            </a:r>
          </a:p>
          <a:p>
            <a:r>
              <a:rPr lang="en-US" smtClean="0"/>
              <a:t>BJ has 3</a:t>
            </a:r>
            <a:r>
              <a:rPr lang="en-US" baseline="30000" smtClean="0"/>
              <a:t>rd</a:t>
            </a:r>
            <a:r>
              <a:rPr lang="en-US" smtClean="0"/>
              <a:t> guys in . Los has 2</a:t>
            </a:r>
            <a:r>
              <a:rPr lang="en-US" baseline="30000" smtClean="0"/>
              <a:t>nd</a:t>
            </a:r>
            <a:r>
              <a:rPr lang="en-US" smtClean="0"/>
              <a:t> man</a:t>
            </a:r>
          </a:p>
          <a:p>
            <a:r>
              <a:rPr lang="en-US" smtClean="0"/>
              <a:t>Changes to LOS if 3</a:t>
            </a:r>
            <a:r>
              <a:rPr lang="en-US" baseline="30000" smtClean="0"/>
              <a:t>rd</a:t>
            </a:r>
            <a:r>
              <a:rPr lang="en-US" smtClean="0"/>
              <a:t> guy stays into block o</a:t>
            </a:r>
          </a:p>
          <a:p>
            <a:endParaRPr lang="en-US" smtClean="0"/>
          </a:p>
          <a:p>
            <a:r>
              <a:rPr lang="en-US" smtClean="0"/>
              <a:t>LOS has motion man all the way to the sideline unless  the receiver stops and resets.</a:t>
            </a:r>
          </a:p>
          <a:p>
            <a:endParaRPr lang="en-US" smtClean="0"/>
          </a:p>
          <a:p>
            <a:r>
              <a:rPr lang="en-US" smtClean="0"/>
              <a:t>Know the # of your key.  I like to say it 3 times to myself.  Important to help with block below the waist. Stay with your key especially if goes across the field.</a:t>
            </a:r>
          </a:p>
          <a:p>
            <a:endParaRPr lang="en-US" smtClean="0"/>
          </a:p>
          <a:p>
            <a:r>
              <a:rPr lang="en-US" smtClean="0"/>
              <a:t>Basic formation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B51A7FA-CEB0-4C7D-8119-73D09A96F219}" type="datetime1">
              <a:rPr lang="en-US" smtClean="0"/>
              <a:pPr/>
              <a:t>5/15/2015</a:t>
            </a:fld>
            <a:endParaRPr lang="en-US" smtClean="0"/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AC45A8-4A11-4467-98E7-8371E2F0CEBB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TE in motion stays with LOS as still in motion.</a:t>
            </a:r>
          </a:p>
          <a:p>
            <a:endParaRPr lang="en-US" smtClean="0"/>
          </a:p>
          <a:p>
            <a:r>
              <a:rPr lang="en-US" smtClean="0"/>
              <a:t>BJ takes 2</a:t>
            </a:r>
          </a:p>
        </p:txBody>
      </p:sp>
      <p:sp>
        <p:nvSpPr>
          <p:cNvPr id="52228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48B7204-5125-444E-A392-D381036A886E}" type="datetime1">
              <a:rPr lang="en-US" smtClean="0"/>
              <a:pPr/>
              <a:t>5/15/2015</a:t>
            </a:fld>
            <a:endParaRPr lang="en-US" smtClean="0"/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CCC543-CA25-437F-A802-01183A652B41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TE gets rest so BJ takes 3 and HL takes 2</a:t>
            </a:r>
          </a:p>
          <a:p>
            <a:endParaRPr lang="en-US" smtClean="0"/>
          </a:p>
          <a:p>
            <a:r>
              <a:rPr lang="en-US" smtClean="0"/>
              <a:t>Then go to zone.</a:t>
            </a:r>
          </a:p>
        </p:txBody>
      </p:sp>
      <p:sp>
        <p:nvSpPr>
          <p:cNvPr id="53252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45C2B32-CDAC-48B4-A40F-7ADFECDEF616}" type="datetime1">
              <a:rPr lang="en-US" smtClean="0"/>
              <a:pPr/>
              <a:t>5/15/2015</a:t>
            </a:fld>
            <a:endParaRPr lang="en-US" smtClean="0"/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79B2CB-07E8-4B00-B58E-0117DBE0DCA3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HL and BJ end up swtitchg as 3 goes around  the opposite tackle and then out 5-10 yards. Within the loop of the LOS area.</a:t>
            </a:r>
          </a:p>
        </p:txBody>
      </p:sp>
      <p:sp>
        <p:nvSpPr>
          <p:cNvPr id="54276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170A3DE-13DC-47FF-AA54-FD96738AEACA}" type="datetime1">
              <a:rPr lang="en-US" smtClean="0"/>
              <a:pPr/>
              <a:t>5/15/2015</a:t>
            </a:fld>
            <a:endParaRPr lang="en-US" smtClean="0"/>
          </a:p>
        </p:txBody>
      </p:sp>
      <p:sp>
        <p:nvSpPr>
          <p:cNvPr id="5427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E73A04-A85B-41F2-8F0C-BE1BBD30CD8B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With Stacked receiver take key once they declare between 2 and 3</a:t>
            </a:r>
          </a:p>
          <a:p>
            <a:endParaRPr lang="en-US" smtClean="0"/>
          </a:p>
          <a:p>
            <a:r>
              <a:rPr lang="en-US" smtClean="0"/>
              <a:t>First man goes to the middle and 2</a:t>
            </a:r>
            <a:r>
              <a:rPr lang="en-US" baseline="30000" smtClean="0"/>
              <a:t>nd</a:t>
            </a:r>
            <a:r>
              <a:rPr lang="en-US" smtClean="0"/>
              <a:t> man goes towards HL.</a:t>
            </a:r>
          </a:p>
        </p:txBody>
      </p:sp>
      <p:sp>
        <p:nvSpPr>
          <p:cNvPr id="55300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26CE2CD-23B6-4677-A68C-301155455092}" type="datetime1">
              <a:rPr lang="en-US" smtClean="0"/>
              <a:pPr/>
              <a:t>5/15/2015</a:t>
            </a:fld>
            <a:endParaRPr lang="en-US" smtClean="0"/>
          </a:p>
        </p:txBody>
      </p:sp>
      <p:sp>
        <p:nvSpPr>
          <p:cNvPr id="5530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16DD9B-9D0C-41FD-A9B1-A1DF11AA904F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For stacked receivers wait until they declare. </a:t>
            </a:r>
          </a:p>
          <a:p>
            <a:endParaRPr lang="en-US" smtClean="0"/>
          </a:p>
          <a:p>
            <a:r>
              <a:rPr lang="en-US" smtClean="0"/>
              <a:t>2 and 3 cross</a:t>
            </a:r>
          </a:p>
        </p:txBody>
      </p:sp>
      <p:sp>
        <p:nvSpPr>
          <p:cNvPr id="56324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27AE783-4A01-4B97-91C2-14E41C9F9C2C}" type="datetime1">
              <a:rPr lang="en-US" smtClean="0"/>
              <a:pPr/>
              <a:t>5/15/2015</a:t>
            </a:fld>
            <a:endParaRPr lang="en-US" smtClean="0"/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8A0929-987C-4A0A-B4A0-DDD0E8B87478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As deep wings what ar ewe looking for in this run play?</a:t>
            </a:r>
          </a:p>
          <a:p>
            <a:endParaRPr lang="en-US" smtClean="0"/>
          </a:p>
          <a:p>
            <a:r>
              <a:rPr lang="en-US" smtClean="0"/>
              <a:t>Peak in at tackle to read run….</a:t>
            </a:r>
          </a:p>
          <a:p>
            <a:r>
              <a:rPr lang="en-US" smtClean="0"/>
              <a:t>Stay stationary at snap and read play.</a:t>
            </a:r>
          </a:p>
          <a:p>
            <a:r>
              <a:rPr lang="en-US" smtClean="0"/>
              <a:t>Looking for holding</a:t>
            </a:r>
          </a:p>
          <a:p>
            <a:r>
              <a:rPr lang="en-US" smtClean="0"/>
              <a:t>Block below waist if not towards adjacent sideline.</a:t>
            </a:r>
          </a:p>
          <a:p>
            <a:r>
              <a:rPr lang="en-US" smtClean="0"/>
              <a:t>Zone</a:t>
            </a:r>
          </a:p>
          <a:p>
            <a:r>
              <a:rPr lang="en-US" smtClean="0"/>
              <a:t>Others?</a:t>
            </a:r>
          </a:p>
        </p:txBody>
      </p:sp>
      <p:sp>
        <p:nvSpPr>
          <p:cNvPr id="57348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4CE055F-AF60-43B8-9758-469ABA62541F}" type="datetime1">
              <a:rPr lang="en-US" smtClean="0"/>
              <a:pPr/>
              <a:t>5/15/2015</a:t>
            </a:fld>
            <a:endParaRPr lang="en-US" smtClean="0"/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DD005A-9DEB-4299-B69D-BCCB786E53EF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D7D85D0-AAA1-4DAF-B6DD-5EEF2EE2C3E6}" type="datetime1">
              <a:rPr lang="en-US" smtClean="0"/>
              <a:pPr/>
              <a:t>5/15/2015</a:t>
            </a:fld>
            <a:endParaRPr lang="en-US" smtClean="0"/>
          </a:p>
        </p:txBody>
      </p:sp>
      <p:sp>
        <p:nvSpPr>
          <p:cNvPr id="583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B681E-C4F0-4A60-BDEA-3325FD8720DA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5837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78AC093-F275-46DA-9622-835E292ED3E0}" type="datetime1">
              <a:rPr lang="en-US" smtClean="0"/>
              <a:pPr/>
              <a:t>5/15/2015</a:t>
            </a:fld>
            <a:endParaRPr lang="en-US" smtClean="0"/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B405EF-591C-4DD3-A9CD-2F63E4A811D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379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205C926-2699-4078-BFF5-3CD3A0BD7BF0}" type="datetime1">
              <a:rPr lang="en-US" smtClean="0"/>
              <a:pPr/>
              <a:t>5/15/2015</a:t>
            </a:fld>
            <a:endParaRPr lang="en-US" smtClean="0"/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83077C-F806-4B54-B566-10BBD2ADCB1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482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Balance formation BJ  has 2 on LF side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932D09E-EBC5-4974-BAA4-981332705262}" type="datetime1">
              <a:rPr lang="en-US" smtClean="0"/>
              <a:pPr/>
              <a:t>5/15/2015</a:t>
            </a:fld>
            <a:endParaRPr lang="en-US" smtClean="0"/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A1A91C-B602-405A-892B-9D51DBC2BFA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584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EB2920D-2085-4E94-A78A-60F8C1713241}" type="datetime1">
              <a:rPr lang="en-US" smtClean="0"/>
              <a:pPr/>
              <a:t>5/15/2015</a:t>
            </a:fld>
            <a:endParaRPr lang="en-US" smtClean="0"/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FF1F99-DC86-41EE-A13F-6917EF804E8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686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Both flankers off the line.  Most likely won’t have press coverage if 1-2 years off ball. To check down 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3FCEB58-D733-463F-A435-501A125D2B3E}" type="datetime1">
              <a:rPr lang="en-US" smtClean="0"/>
              <a:pPr/>
              <a:t>5/15/2015</a:t>
            </a:fld>
            <a:endParaRPr lang="en-US" smtClean="0"/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A02752-3DB2-43DB-BCB2-562FCE4AED3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789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B034649-C65F-4231-8C72-DEAD5EE30FBB}" type="datetime1">
              <a:rPr lang="en-US" smtClean="0"/>
              <a:pPr/>
              <a:t>5/15/2015</a:t>
            </a:fld>
            <a:endParaRPr lang="en-US" smtClean="0"/>
          </a:p>
        </p:txBody>
      </p:sp>
      <p:sp>
        <p:nvSpPr>
          <p:cNvPr id="389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597EED-902F-467B-B0CB-86E258767CC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891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A1401C-D162-40F2-8EAA-4C7A5F316886}" type="datetime1">
              <a:rPr lang="en-US" smtClean="0"/>
              <a:pPr/>
              <a:t>5/15/2015</a:t>
            </a:fld>
            <a:endParaRPr lang="en-US" smtClean="0"/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9D1E2-6594-46B3-94D4-0B2ECD796C0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994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982913"/>
            <a:ext cx="5829300" cy="2057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440363"/>
            <a:ext cx="4800600" cy="2454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84175"/>
            <a:ext cx="6172200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239963"/>
            <a:ext cx="6172200" cy="6337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84175"/>
            <a:ext cx="1543050" cy="819308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84175"/>
            <a:ext cx="4476750" cy="8193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42900" y="384175"/>
            <a:ext cx="6172200" cy="8193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84175"/>
            <a:ext cx="6172200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239963"/>
            <a:ext cx="6172200" cy="63373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6169025"/>
            <a:ext cx="5829300" cy="19081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4068763"/>
            <a:ext cx="5829300" cy="21002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84175"/>
            <a:ext cx="6172200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239963"/>
            <a:ext cx="3009900" cy="63373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239963"/>
            <a:ext cx="3009900" cy="63373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84175"/>
            <a:ext cx="6172200" cy="1600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49475"/>
            <a:ext cx="3030538" cy="895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044825"/>
            <a:ext cx="3030538" cy="55324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149475"/>
            <a:ext cx="3030537" cy="895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3044825"/>
            <a:ext cx="3030537" cy="55324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84175"/>
            <a:ext cx="6172200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82588"/>
            <a:ext cx="2255838" cy="16271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82588"/>
            <a:ext cx="3833812" cy="81946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09775"/>
            <a:ext cx="2255838" cy="6567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721475"/>
            <a:ext cx="4114800" cy="79216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57250"/>
            <a:ext cx="4114800" cy="5761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513638"/>
            <a:ext cx="4114800" cy="1127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4CEFE"/>
            </a:gs>
            <a:gs pos="100000">
              <a:srgbClr val="FFFFFF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12"/>
          <p:cNvSpPr>
            <a:spLocks noChangeShapeType="1"/>
          </p:cNvSpPr>
          <p:nvPr userDrawn="1"/>
        </p:nvSpPr>
        <p:spPr bwMode="auto">
          <a:xfrm flipV="1">
            <a:off x="300038" y="1741488"/>
            <a:ext cx="6265862" cy="0"/>
          </a:xfrm>
          <a:prstGeom prst="line">
            <a:avLst/>
          </a:prstGeom>
          <a:noFill/>
          <a:ln w="539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Line 13"/>
          <p:cNvSpPr>
            <a:spLocks noChangeShapeType="1"/>
          </p:cNvSpPr>
          <p:nvPr userDrawn="1"/>
        </p:nvSpPr>
        <p:spPr bwMode="auto">
          <a:xfrm>
            <a:off x="309563" y="3282950"/>
            <a:ext cx="6265862" cy="22225"/>
          </a:xfrm>
          <a:prstGeom prst="line">
            <a:avLst/>
          </a:prstGeom>
          <a:noFill/>
          <a:ln w="539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" name="Line 14"/>
          <p:cNvSpPr>
            <a:spLocks noChangeShapeType="1"/>
          </p:cNvSpPr>
          <p:nvPr userDrawn="1"/>
        </p:nvSpPr>
        <p:spPr bwMode="auto">
          <a:xfrm flipV="1">
            <a:off x="288925" y="4675188"/>
            <a:ext cx="6297613" cy="20637"/>
          </a:xfrm>
          <a:prstGeom prst="line">
            <a:avLst/>
          </a:prstGeom>
          <a:noFill/>
          <a:ln w="539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Line 15"/>
          <p:cNvSpPr>
            <a:spLocks noChangeShapeType="1"/>
          </p:cNvSpPr>
          <p:nvPr userDrawn="1"/>
        </p:nvSpPr>
        <p:spPr bwMode="auto">
          <a:xfrm flipV="1">
            <a:off x="268288" y="6169025"/>
            <a:ext cx="6318250" cy="0"/>
          </a:xfrm>
          <a:prstGeom prst="line">
            <a:avLst/>
          </a:prstGeom>
          <a:noFill/>
          <a:ln w="539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Text Box 16"/>
          <p:cNvSpPr txBox="1">
            <a:spLocks noChangeArrowheads="1"/>
          </p:cNvSpPr>
          <p:nvPr userDrawn="1"/>
        </p:nvSpPr>
        <p:spPr bwMode="auto">
          <a:xfrm rot="5400000">
            <a:off x="177007" y="1442244"/>
            <a:ext cx="901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US" sz="3200" smtClean="0">
                <a:latin typeface="Verdana" pitchFamily="34" charset="0"/>
              </a:rPr>
              <a:t>3 0</a:t>
            </a:r>
            <a:endParaRPr lang="en-US" sz="3600" smtClean="0">
              <a:latin typeface="Verdana" pitchFamily="34" charset="0"/>
            </a:endParaRPr>
          </a:p>
        </p:txBody>
      </p:sp>
      <p:sp>
        <p:nvSpPr>
          <p:cNvPr id="1031" name="Text Box 17"/>
          <p:cNvSpPr txBox="1">
            <a:spLocks noChangeArrowheads="1"/>
          </p:cNvSpPr>
          <p:nvPr userDrawn="1"/>
        </p:nvSpPr>
        <p:spPr bwMode="auto">
          <a:xfrm rot="5400000">
            <a:off x="189707" y="2996406"/>
            <a:ext cx="901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US" sz="3200" smtClean="0">
                <a:latin typeface="Verdana" pitchFamily="34" charset="0"/>
              </a:rPr>
              <a:t>4 0</a:t>
            </a:r>
            <a:endParaRPr lang="en-US" sz="3600" smtClean="0">
              <a:latin typeface="Verdana" pitchFamily="34" charset="0"/>
            </a:endParaRPr>
          </a:p>
        </p:txBody>
      </p:sp>
      <p:sp>
        <p:nvSpPr>
          <p:cNvPr id="1032" name="Text Box 18"/>
          <p:cNvSpPr txBox="1">
            <a:spLocks noChangeArrowheads="1"/>
          </p:cNvSpPr>
          <p:nvPr userDrawn="1"/>
        </p:nvSpPr>
        <p:spPr bwMode="auto">
          <a:xfrm rot="5400000">
            <a:off x="178594" y="4433094"/>
            <a:ext cx="901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US" sz="3200" smtClean="0">
                <a:latin typeface="Verdana" pitchFamily="34" charset="0"/>
              </a:rPr>
              <a:t>5 0</a:t>
            </a:r>
            <a:endParaRPr lang="en-US" sz="3600" smtClean="0">
              <a:latin typeface="Verdana" pitchFamily="34" charset="0"/>
            </a:endParaRPr>
          </a:p>
        </p:txBody>
      </p:sp>
      <p:sp>
        <p:nvSpPr>
          <p:cNvPr id="1033" name="Text Box 19"/>
          <p:cNvSpPr txBox="1">
            <a:spLocks noChangeArrowheads="1"/>
          </p:cNvSpPr>
          <p:nvPr userDrawn="1"/>
        </p:nvSpPr>
        <p:spPr bwMode="auto">
          <a:xfrm rot="5400000">
            <a:off x="197644" y="5833269"/>
            <a:ext cx="901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US" sz="3200" smtClean="0">
                <a:latin typeface="Verdana" pitchFamily="34" charset="0"/>
              </a:rPr>
              <a:t>4 0</a:t>
            </a:r>
            <a:endParaRPr lang="en-US" sz="3600" smtClean="0">
              <a:latin typeface="Verdana" pitchFamily="34" charset="0"/>
            </a:endParaRPr>
          </a:p>
        </p:txBody>
      </p:sp>
      <p:sp>
        <p:nvSpPr>
          <p:cNvPr id="1034" name="Text Box 20"/>
          <p:cNvSpPr txBox="1">
            <a:spLocks noChangeArrowheads="1"/>
          </p:cNvSpPr>
          <p:nvPr userDrawn="1"/>
        </p:nvSpPr>
        <p:spPr bwMode="auto">
          <a:xfrm rot="-5400000">
            <a:off x="5693569" y="1486694"/>
            <a:ext cx="901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US" sz="3200" smtClean="0">
                <a:latin typeface="Verdana" pitchFamily="34" charset="0"/>
              </a:rPr>
              <a:t>3 0</a:t>
            </a:r>
          </a:p>
        </p:txBody>
      </p:sp>
      <p:sp>
        <p:nvSpPr>
          <p:cNvPr id="1035" name="Text Box 21"/>
          <p:cNvSpPr txBox="1">
            <a:spLocks noChangeArrowheads="1"/>
          </p:cNvSpPr>
          <p:nvPr userDrawn="1"/>
        </p:nvSpPr>
        <p:spPr bwMode="auto">
          <a:xfrm rot="-5400000">
            <a:off x="5718969" y="3061494"/>
            <a:ext cx="901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US" sz="3200" smtClean="0">
                <a:latin typeface="Verdana" pitchFamily="34" charset="0"/>
              </a:rPr>
              <a:t>4 0</a:t>
            </a:r>
          </a:p>
        </p:txBody>
      </p:sp>
      <p:sp>
        <p:nvSpPr>
          <p:cNvPr id="1036" name="Text Box 22"/>
          <p:cNvSpPr txBox="1">
            <a:spLocks noChangeArrowheads="1"/>
          </p:cNvSpPr>
          <p:nvPr userDrawn="1"/>
        </p:nvSpPr>
        <p:spPr bwMode="auto">
          <a:xfrm rot="-5400000">
            <a:off x="5711032" y="4409281"/>
            <a:ext cx="901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US" sz="3200" smtClean="0">
                <a:latin typeface="Verdana" pitchFamily="34" charset="0"/>
              </a:rPr>
              <a:t>5 0</a:t>
            </a:r>
          </a:p>
        </p:txBody>
      </p:sp>
      <p:sp>
        <p:nvSpPr>
          <p:cNvPr id="1037" name="Text Box 23"/>
          <p:cNvSpPr txBox="1">
            <a:spLocks noChangeArrowheads="1"/>
          </p:cNvSpPr>
          <p:nvPr userDrawn="1"/>
        </p:nvSpPr>
        <p:spPr bwMode="auto">
          <a:xfrm rot="-5400000">
            <a:off x="5696744" y="5860256"/>
            <a:ext cx="901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US" sz="3200" smtClean="0">
                <a:latin typeface="Verdana" pitchFamily="34" charset="0"/>
              </a:rPr>
              <a:t>4 0</a:t>
            </a:r>
          </a:p>
        </p:txBody>
      </p:sp>
      <p:sp>
        <p:nvSpPr>
          <p:cNvPr id="1038" name="Text Box 24"/>
          <p:cNvSpPr txBox="1">
            <a:spLocks noChangeArrowheads="1"/>
          </p:cNvSpPr>
          <p:nvPr userDrawn="1"/>
        </p:nvSpPr>
        <p:spPr bwMode="auto">
          <a:xfrm rot="5400000">
            <a:off x="181769" y="7439819"/>
            <a:ext cx="901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US" sz="3200" smtClean="0">
                <a:latin typeface="Verdana" pitchFamily="34" charset="0"/>
              </a:rPr>
              <a:t>3 0</a:t>
            </a:r>
            <a:endParaRPr lang="en-US" sz="3600" smtClean="0">
              <a:latin typeface="Verdana" pitchFamily="34" charset="0"/>
            </a:endParaRPr>
          </a:p>
        </p:txBody>
      </p:sp>
      <p:sp>
        <p:nvSpPr>
          <p:cNvPr id="1039" name="Text Box 25"/>
          <p:cNvSpPr txBox="1">
            <a:spLocks noChangeArrowheads="1"/>
          </p:cNvSpPr>
          <p:nvPr userDrawn="1"/>
        </p:nvSpPr>
        <p:spPr bwMode="auto">
          <a:xfrm rot="-5400000">
            <a:off x="5715794" y="7457281"/>
            <a:ext cx="901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US" sz="3200" smtClean="0">
                <a:latin typeface="Verdana" pitchFamily="34" charset="0"/>
              </a:rPr>
              <a:t>3 0</a:t>
            </a:r>
          </a:p>
        </p:txBody>
      </p:sp>
      <p:sp>
        <p:nvSpPr>
          <p:cNvPr id="1040" name="Line 34"/>
          <p:cNvSpPr>
            <a:spLocks noChangeShapeType="1"/>
          </p:cNvSpPr>
          <p:nvPr userDrawn="1"/>
        </p:nvSpPr>
        <p:spPr bwMode="auto">
          <a:xfrm flipV="1">
            <a:off x="277813" y="7718425"/>
            <a:ext cx="6311900" cy="0"/>
          </a:xfrm>
          <a:prstGeom prst="line">
            <a:avLst/>
          </a:prstGeom>
          <a:noFill/>
          <a:ln w="539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1" name="Line 40"/>
          <p:cNvSpPr>
            <a:spLocks noChangeShapeType="1"/>
          </p:cNvSpPr>
          <p:nvPr userDrawn="1"/>
        </p:nvSpPr>
        <p:spPr bwMode="auto">
          <a:xfrm>
            <a:off x="2525713" y="479425"/>
            <a:ext cx="219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2" name="Line 41"/>
          <p:cNvSpPr>
            <a:spLocks noChangeShapeType="1"/>
          </p:cNvSpPr>
          <p:nvPr userDrawn="1"/>
        </p:nvSpPr>
        <p:spPr bwMode="auto">
          <a:xfrm flipV="1">
            <a:off x="2525713" y="644525"/>
            <a:ext cx="20955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3" name="Line 42"/>
          <p:cNvSpPr>
            <a:spLocks noChangeShapeType="1"/>
          </p:cNvSpPr>
          <p:nvPr userDrawn="1"/>
        </p:nvSpPr>
        <p:spPr bwMode="auto">
          <a:xfrm>
            <a:off x="2524125" y="795338"/>
            <a:ext cx="21431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4" name="Line 43"/>
          <p:cNvSpPr>
            <a:spLocks noChangeShapeType="1"/>
          </p:cNvSpPr>
          <p:nvPr userDrawn="1"/>
        </p:nvSpPr>
        <p:spPr bwMode="auto">
          <a:xfrm>
            <a:off x="2509838" y="952500"/>
            <a:ext cx="220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5" name="Line 292"/>
          <p:cNvSpPr>
            <a:spLocks noChangeShapeType="1"/>
          </p:cNvSpPr>
          <p:nvPr userDrawn="1"/>
        </p:nvSpPr>
        <p:spPr bwMode="auto">
          <a:xfrm>
            <a:off x="3808413" y="500063"/>
            <a:ext cx="220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6" name="Line 374"/>
          <p:cNvSpPr>
            <a:spLocks noChangeShapeType="1"/>
          </p:cNvSpPr>
          <p:nvPr userDrawn="1"/>
        </p:nvSpPr>
        <p:spPr bwMode="auto">
          <a:xfrm>
            <a:off x="2519363" y="1104900"/>
            <a:ext cx="220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7" name="Line 375"/>
          <p:cNvSpPr>
            <a:spLocks noChangeShapeType="1"/>
          </p:cNvSpPr>
          <p:nvPr userDrawn="1"/>
        </p:nvSpPr>
        <p:spPr bwMode="auto">
          <a:xfrm>
            <a:off x="2519363" y="1247775"/>
            <a:ext cx="220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8" name="Line 376"/>
          <p:cNvSpPr>
            <a:spLocks noChangeShapeType="1"/>
          </p:cNvSpPr>
          <p:nvPr userDrawn="1"/>
        </p:nvSpPr>
        <p:spPr bwMode="auto">
          <a:xfrm>
            <a:off x="2519363" y="1404938"/>
            <a:ext cx="220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9" name="Line 377"/>
          <p:cNvSpPr>
            <a:spLocks noChangeShapeType="1"/>
          </p:cNvSpPr>
          <p:nvPr userDrawn="1"/>
        </p:nvSpPr>
        <p:spPr bwMode="auto">
          <a:xfrm>
            <a:off x="2519363" y="1562100"/>
            <a:ext cx="220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50" name="Line 378"/>
          <p:cNvSpPr>
            <a:spLocks noChangeShapeType="1"/>
          </p:cNvSpPr>
          <p:nvPr userDrawn="1"/>
        </p:nvSpPr>
        <p:spPr bwMode="auto">
          <a:xfrm flipV="1">
            <a:off x="3806825" y="639763"/>
            <a:ext cx="20955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51" name="Line 379"/>
          <p:cNvSpPr>
            <a:spLocks noChangeShapeType="1"/>
          </p:cNvSpPr>
          <p:nvPr userDrawn="1"/>
        </p:nvSpPr>
        <p:spPr bwMode="auto">
          <a:xfrm>
            <a:off x="3805238" y="790575"/>
            <a:ext cx="21431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52" name="Line 380"/>
          <p:cNvSpPr>
            <a:spLocks noChangeShapeType="1"/>
          </p:cNvSpPr>
          <p:nvPr userDrawn="1"/>
        </p:nvSpPr>
        <p:spPr bwMode="auto">
          <a:xfrm>
            <a:off x="3790950" y="947738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53" name="Line 381"/>
          <p:cNvSpPr>
            <a:spLocks noChangeShapeType="1"/>
          </p:cNvSpPr>
          <p:nvPr userDrawn="1"/>
        </p:nvSpPr>
        <p:spPr bwMode="auto">
          <a:xfrm>
            <a:off x="3800475" y="1100138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54" name="Line 382"/>
          <p:cNvSpPr>
            <a:spLocks noChangeShapeType="1"/>
          </p:cNvSpPr>
          <p:nvPr userDrawn="1"/>
        </p:nvSpPr>
        <p:spPr bwMode="auto">
          <a:xfrm>
            <a:off x="3800475" y="1243013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55" name="Line 383"/>
          <p:cNvSpPr>
            <a:spLocks noChangeShapeType="1"/>
          </p:cNvSpPr>
          <p:nvPr userDrawn="1"/>
        </p:nvSpPr>
        <p:spPr bwMode="auto">
          <a:xfrm>
            <a:off x="3800475" y="1400175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56" name="Line 384"/>
          <p:cNvSpPr>
            <a:spLocks noChangeShapeType="1"/>
          </p:cNvSpPr>
          <p:nvPr userDrawn="1"/>
        </p:nvSpPr>
        <p:spPr bwMode="auto">
          <a:xfrm>
            <a:off x="3800475" y="1557338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57" name="Line 385"/>
          <p:cNvSpPr>
            <a:spLocks noChangeShapeType="1"/>
          </p:cNvSpPr>
          <p:nvPr userDrawn="1"/>
        </p:nvSpPr>
        <p:spPr bwMode="auto">
          <a:xfrm>
            <a:off x="2535238" y="1960563"/>
            <a:ext cx="219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58" name="Line 386"/>
          <p:cNvSpPr>
            <a:spLocks noChangeShapeType="1"/>
          </p:cNvSpPr>
          <p:nvPr userDrawn="1"/>
        </p:nvSpPr>
        <p:spPr bwMode="auto">
          <a:xfrm flipV="1">
            <a:off x="2535238" y="2125663"/>
            <a:ext cx="20955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59" name="Line 387"/>
          <p:cNvSpPr>
            <a:spLocks noChangeShapeType="1"/>
          </p:cNvSpPr>
          <p:nvPr userDrawn="1"/>
        </p:nvSpPr>
        <p:spPr bwMode="auto">
          <a:xfrm>
            <a:off x="2533650" y="2276475"/>
            <a:ext cx="21431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60" name="Line 388"/>
          <p:cNvSpPr>
            <a:spLocks noChangeShapeType="1"/>
          </p:cNvSpPr>
          <p:nvPr userDrawn="1"/>
        </p:nvSpPr>
        <p:spPr bwMode="auto">
          <a:xfrm>
            <a:off x="2519363" y="2433638"/>
            <a:ext cx="220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61" name="Line 389"/>
          <p:cNvSpPr>
            <a:spLocks noChangeShapeType="1"/>
          </p:cNvSpPr>
          <p:nvPr userDrawn="1"/>
        </p:nvSpPr>
        <p:spPr bwMode="auto">
          <a:xfrm>
            <a:off x="3817938" y="1981200"/>
            <a:ext cx="220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62" name="Line 390"/>
          <p:cNvSpPr>
            <a:spLocks noChangeShapeType="1"/>
          </p:cNvSpPr>
          <p:nvPr userDrawn="1"/>
        </p:nvSpPr>
        <p:spPr bwMode="auto">
          <a:xfrm>
            <a:off x="2528888" y="2586038"/>
            <a:ext cx="220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63" name="Line 391"/>
          <p:cNvSpPr>
            <a:spLocks noChangeShapeType="1"/>
          </p:cNvSpPr>
          <p:nvPr userDrawn="1"/>
        </p:nvSpPr>
        <p:spPr bwMode="auto">
          <a:xfrm>
            <a:off x="2528888" y="2728913"/>
            <a:ext cx="220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64" name="Line 392"/>
          <p:cNvSpPr>
            <a:spLocks noChangeShapeType="1"/>
          </p:cNvSpPr>
          <p:nvPr userDrawn="1"/>
        </p:nvSpPr>
        <p:spPr bwMode="auto">
          <a:xfrm>
            <a:off x="2528888" y="2886075"/>
            <a:ext cx="220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65" name="Line 393"/>
          <p:cNvSpPr>
            <a:spLocks noChangeShapeType="1"/>
          </p:cNvSpPr>
          <p:nvPr userDrawn="1"/>
        </p:nvSpPr>
        <p:spPr bwMode="auto">
          <a:xfrm>
            <a:off x="2528888" y="3043238"/>
            <a:ext cx="220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66" name="Line 394"/>
          <p:cNvSpPr>
            <a:spLocks noChangeShapeType="1"/>
          </p:cNvSpPr>
          <p:nvPr userDrawn="1"/>
        </p:nvSpPr>
        <p:spPr bwMode="auto">
          <a:xfrm flipV="1">
            <a:off x="3816350" y="2120900"/>
            <a:ext cx="20955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67" name="Line 395"/>
          <p:cNvSpPr>
            <a:spLocks noChangeShapeType="1"/>
          </p:cNvSpPr>
          <p:nvPr userDrawn="1"/>
        </p:nvSpPr>
        <p:spPr bwMode="auto">
          <a:xfrm>
            <a:off x="3814763" y="2271713"/>
            <a:ext cx="21431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68" name="Line 396"/>
          <p:cNvSpPr>
            <a:spLocks noChangeShapeType="1"/>
          </p:cNvSpPr>
          <p:nvPr userDrawn="1"/>
        </p:nvSpPr>
        <p:spPr bwMode="auto">
          <a:xfrm>
            <a:off x="3800475" y="2428875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69" name="Line 397"/>
          <p:cNvSpPr>
            <a:spLocks noChangeShapeType="1"/>
          </p:cNvSpPr>
          <p:nvPr userDrawn="1"/>
        </p:nvSpPr>
        <p:spPr bwMode="auto">
          <a:xfrm>
            <a:off x="3810000" y="2581275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70" name="Line 398"/>
          <p:cNvSpPr>
            <a:spLocks noChangeShapeType="1"/>
          </p:cNvSpPr>
          <p:nvPr userDrawn="1"/>
        </p:nvSpPr>
        <p:spPr bwMode="auto">
          <a:xfrm>
            <a:off x="3810000" y="2724150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71" name="Line 399"/>
          <p:cNvSpPr>
            <a:spLocks noChangeShapeType="1"/>
          </p:cNvSpPr>
          <p:nvPr userDrawn="1"/>
        </p:nvSpPr>
        <p:spPr bwMode="auto">
          <a:xfrm>
            <a:off x="3810000" y="2881313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72" name="Line 400"/>
          <p:cNvSpPr>
            <a:spLocks noChangeShapeType="1"/>
          </p:cNvSpPr>
          <p:nvPr userDrawn="1"/>
        </p:nvSpPr>
        <p:spPr bwMode="auto">
          <a:xfrm>
            <a:off x="3810000" y="3038475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73" name="Line 401"/>
          <p:cNvSpPr>
            <a:spLocks noChangeShapeType="1"/>
          </p:cNvSpPr>
          <p:nvPr userDrawn="1"/>
        </p:nvSpPr>
        <p:spPr bwMode="auto">
          <a:xfrm>
            <a:off x="2520950" y="3460750"/>
            <a:ext cx="219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74" name="Line 402"/>
          <p:cNvSpPr>
            <a:spLocks noChangeShapeType="1"/>
          </p:cNvSpPr>
          <p:nvPr userDrawn="1"/>
        </p:nvSpPr>
        <p:spPr bwMode="auto">
          <a:xfrm flipV="1">
            <a:off x="2520950" y="3625850"/>
            <a:ext cx="20955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75" name="Line 403"/>
          <p:cNvSpPr>
            <a:spLocks noChangeShapeType="1"/>
          </p:cNvSpPr>
          <p:nvPr userDrawn="1"/>
        </p:nvSpPr>
        <p:spPr bwMode="auto">
          <a:xfrm>
            <a:off x="2519363" y="3776663"/>
            <a:ext cx="21431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76" name="Line 404"/>
          <p:cNvSpPr>
            <a:spLocks noChangeShapeType="1"/>
          </p:cNvSpPr>
          <p:nvPr userDrawn="1"/>
        </p:nvSpPr>
        <p:spPr bwMode="auto">
          <a:xfrm>
            <a:off x="2505075" y="3933825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77" name="Line 405"/>
          <p:cNvSpPr>
            <a:spLocks noChangeShapeType="1"/>
          </p:cNvSpPr>
          <p:nvPr userDrawn="1"/>
        </p:nvSpPr>
        <p:spPr bwMode="auto">
          <a:xfrm>
            <a:off x="3803650" y="3481388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78" name="Line 406"/>
          <p:cNvSpPr>
            <a:spLocks noChangeShapeType="1"/>
          </p:cNvSpPr>
          <p:nvPr userDrawn="1"/>
        </p:nvSpPr>
        <p:spPr bwMode="auto">
          <a:xfrm>
            <a:off x="2514600" y="4086225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79" name="Line 407"/>
          <p:cNvSpPr>
            <a:spLocks noChangeShapeType="1"/>
          </p:cNvSpPr>
          <p:nvPr userDrawn="1"/>
        </p:nvSpPr>
        <p:spPr bwMode="auto">
          <a:xfrm>
            <a:off x="2514600" y="4229100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80" name="Line 408"/>
          <p:cNvSpPr>
            <a:spLocks noChangeShapeType="1"/>
          </p:cNvSpPr>
          <p:nvPr userDrawn="1"/>
        </p:nvSpPr>
        <p:spPr bwMode="auto">
          <a:xfrm>
            <a:off x="2514600" y="4386263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81" name="Line 409"/>
          <p:cNvSpPr>
            <a:spLocks noChangeShapeType="1"/>
          </p:cNvSpPr>
          <p:nvPr userDrawn="1"/>
        </p:nvSpPr>
        <p:spPr bwMode="auto">
          <a:xfrm>
            <a:off x="2514600" y="4543425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82" name="Line 410"/>
          <p:cNvSpPr>
            <a:spLocks noChangeShapeType="1"/>
          </p:cNvSpPr>
          <p:nvPr userDrawn="1"/>
        </p:nvSpPr>
        <p:spPr bwMode="auto">
          <a:xfrm flipV="1">
            <a:off x="3802063" y="3621088"/>
            <a:ext cx="20955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83" name="Line 411"/>
          <p:cNvSpPr>
            <a:spLocks noChangeShapeType="1"/>
          </p:cNvSpPr>
          <p:nvPr userDrawn="1"/>
        </p:nvSpPr>
        <p:spPr bwMode="auto">
          <a:xfrm>
            <a:off x="3800475" y="3771900"/>
            <a:ext cx="21431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84" name="Line 412"/>
          <p:cNvSpPr>
            <a:spLocks noChangeShapeType="1"/>
          </p:cNvSpPr>
          <p:nvPr userDrawn="1"/>
        </p:nvSpPr>
        <p:spPr bwMode="auto">
          <a:xfrm>
            <a:off x="3786188" y="3929063"/>
            <a:ext cx="220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85" name="Line 413"/>
          <p:cNvSpPr>
            <a:spLocks noChangeShapeType="1"/>
          </p:cNvSpPr>
          <p:nvPr userDrawn="1"/>
        </p:nvSpPr>
        <p:spPr bwMode="auto">
          <a:xfrm>
            <a:off x="3795713" y="4081463"/>
            <a:ext cx="220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86" name="Line 414"/>
          <p:cNvSpPr>
            <a:spLocks noChangeShapeType="1"/>
          </p:cNvSpPr>
          <p:nvPr userDrawn="1"/>
        </p:nvSpPr>
        <p:spPr bwMode="auto">
          <a:xfrm>
            <a:off x="3795713" y="4224338"/>
            <a:ext cx="220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87" name="Line 415"/>
          <p:cNvSpPr>
            <a:spLocks noChangeShapeType="1"/>
          </p:cNvSpPr>
          <p:nvPr userDrawn="1"/>
        </p:nvSpPr>
        <p:spPr bwMode="auto">
          <a:xfrm>
            <a:off x="3795713" y="4381500"/>
            <a:ext cx="220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88" name="Line 416"/>
          <p:cNvSpPr>
            <a:spLocks noChangeShapeType="1"/>
          </p:cNvSpPr>
          <p:nvPr userDrawn="1"/>
        </p:nvSpPr>
        <p:spPr bwMode="auto">
          <a:xfrm>
            <a:off x="3795713" y="4538663"/>
            <a:ext cx="220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89" name="Line 417"/>
          <p:cNvSpPr>
            <a:spLocks noChangeShapeType="1"/>
          </p:cNvSpPr>
          <p:nvPr userDrawn="1"/>
        </p:nvSpPr>
        <p:spPr bwMode="auto">
          <a:xfrm>
            <a:off x="2492375" y="4889500"/>
            <a:ext cx="219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90" name="Line 418"/>
          <p:cNvSpPr>
            <a:spLocks noChangeShapeType="1"/>
          </p:cNvSpPr>
          <p:nvPr userDrawn="1"/>
        </p:nvSpPr>
        <p:spPr bwMode="auto">
          <a:xfrm flipV="1">
            <a:off x="2492375" y="5054600"/>
            <a:ext cx="20955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91" name="Line 419"/>
          <p:cNvSpPr>
            <a:spLocks noChangeShapeType="1"/>
          </p:cNvSpPr>
          <p:nvPr userDrawn="1"/>
        </p:nvSpPr>
        <p:spPr bwMode="auto">
          <a:xfrm>
            <a:off x="2490788" y="5205413"/>
            <a:ext cx="21431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92" name="Line 420"/>
          <p:cNvSpPr>
            <a:spLocks noChangeShapeType="1"/>
          </p:cNvSpPr>
          <p:nvPr userDrawn="1"/>
        </p:nvSpPr>
        <p:spPr bwMode="auto">
          <a:xfrm>
            <a:off x="2476500" y="5362575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93" name="Line 421"/>
          <p:cNvSpPr>
            <a:spLocks noChangeShapeType="1"/>
          </p:cNvSpPr>
          <p:nvPr userDrawn="1"/>
        </p:nvSpPr>
        <p:spPr bwMode="auto">
          <a:xfrm>
            <a:off x="3775075" y="4910138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94" name="Line 422"/>
          <p:cNvSpPr>
            <a:spLocks noChangeShapeType="1"/>
          </p:cNvSpPr>
          <p:nvPr userDrawn="1"/>
        </p:nvSpPr>
        <p:spPr bwMode="auto">
          <a:xfrm>
            <a:off x="2486025" y="5514975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95" name="Line 423"/>
          <p:cNvSpPr>
            <a:spLocks noChangeShapeType="1"/>
          </p:cNvSpPr>
          <p:nvPr userDrawn="1"/>
        </p:nvSpPr>
        <p:spPr bwMode="auto">
          <a:xfrm>
            <a:off x="2486025" y="5657850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96" name="Line 424"/>
          <p:cNvSpPr>
            <a:spLocks noChangeShapeType="1"/>
          </p:cNvSpPr>
          <p:nvPr userDrawn="1"/>
        </p:nvSpPr>
        <p:spPr bwMode="auto">
          <a:xfrm>
            <a:off x="2486025" y="5815013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97" name="Line 425"/>
          <p:cNvSpPr>
            <a:spLocks noChangeShapeType="1"/>
          </p:cNvSpPr>
          <p:nvPr userDrawn="1"/>
        </p:nvSpPr>
        <p:spPr bwMode="auto">
          <a:xfrm>
            <a:off x="2486025" y="5972175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98" name="Line 426"/>
          <p:cNvSpPr>
            <a:spLocks noChangeShapeType="1"/>
          </p:cNvSpPr>
          <p:nvPr userDrawn="1"/>
        </p:nvSpPr>
        <p:spPr bwMode="auto">
          <a:xfrm flipV="1">
            <a:off x="3773488" y="5049838"/>
            <a:ext cx="20955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99" name="Line 427"/>
          <p:cNvSpPr>
            <a:spLocks noChangeShapeType="1"/>
          </p:cNvSpPr>
          <p:nvPr userDrawn="1"/>
        </p:nvSpPr>
        <p:spPr bwMode="auto">
          <a:xfrm>
            <a:off x="3771900" y="5200650"/>
            <a:ext cx="21431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00" name="Line 428"/>
          <p:cNvSpPr>
            <a:spLocks noChangeShapeType="1"/>
          </p:cNvSpPr>
          <p:nvPr userDrawn="1"/>
        </p:nvSpPr>
        <p:spPr bwMode="auto">
          <a:xfrm>
            <a:off x="3757613" y="5357813"/>
            <a:ext cx="220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01" name="Line 429"/>
          <p:cNvSpPr>
            <a:spLocks noChangeShapeType="1"/>
          </p:cNvSpPr>
          <p:nvPr userDrawn="1"/>
        </p:nvSpPr>
        <p:spPr bwMode="auto">
          <a:xfrm>
            <a:off x="3767138" y="5510213"/>
            <a:ext cx="220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02" name="Line 430"/>
          <p:cNvSpPr>
            <a:spLocks noChangeShapeType="1"/>
          </p:cNvSpPr>
          <p:nvPr userDrawn="1"/>
        </p:nvSpPr>
        <p:spPr bwMode="auto">
          <a:xfrm>
            <a:off x="3767138" y="5653088"/>
            <a:ext cx="220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03" name="Line 431"/>
          <p:cNvSpPr>
            <a:spLocks noChangeShapeType="1"/>
          </p:cNvSpPr>
          <p:nvPr userDrawn="1"/>
        </p:nvSpPr>
        <p:spPr bwMode="auto">
          <a:xfrm>
            <a:off x="3767138" y="5810250"/>
            <a:ext cx="220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04" name="Line 432"/>
          <p:cNvSpPr>
            <a:spLocks noChangeShapeType="1"/>
          </p:cNvSpPr>
          <p:nvPr userDrawn="1"/>
        </p:nvSpPr>
        <p:spPr bwMode="auto">
          <a:xfrm>
            <a:off x="3767138" y="5967413"/>
            <a:ext cx="220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05" name="Line 433"/>
          <p:cNvSpPr>
            <a:spLocks noChangeShapeType="1"/>
          </p:cNvSpPr>
          <p:nvPr userDrawn="1"/>
        </p:nvSpPr>
        <p:spPr bwMode="auto">
          <a:xfrm>
            <a:off x="2492375" y="6418263"/>
            <a:ext cx="219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06" name="Line 434"/>
          <p:cNvSpPr>
            <a:spLocks noChangeShapeType="1"/>
          </p:cNvSpPr>
          <p:nvPr userDrawn="1"/>
        </p:nvSpPr>
        <p:spPr bwMode="auto">
          <a:xfrm flipV="1">
            <a:off x="2492375" y="6583363"/>
            <a:ext cx="20955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07" name="Line 435"/>
          <p:cNvSpPr>
            <a:spLocks noChangeShapeType="1"/>
          </p:cNvSpPr>
          <p:nvPr userDrawn="1"/>
        </p:nvSpPr>
        <p:spPr bwMode="auto">
          <a:xfrm>
            <a:off x="2490788" y="6734175"/>
            <a:ext cx="21431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08" name="Line 436"/>
          <p:cNvSpPr>
            <a:spLocks noChangeShapeType="1"/>
          </p:cNvSpPr>
          <p:nvPr userDrawn="1"/>
        </p:nvSpPr>
        <p:spPr bwMode="auto">
          <a:xfrm>
            <a:off x="2476500" y="6891338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09" name="Line 437"/>
          <p:cNvSpPr>
            <a:spLocks noChangeShapeType="1"/>
          </p:cNvSpPr>
          <p:nvPr userDrawn="1"/>
        </p:nvSpPr>
        <p:spPr bwMode="auto">
          <a:xfrm>
            <a:off x="3775075" y="6438900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10" name="Line 438"/>
          <p:cNvSpPr>
            <a:spLocks noChangeShapeType="1"/>
          </p:cNvSpPr>
          <p:nvPr userDrawn="1"/>
        </p:nvSpPr>
        <p:spPr bwMode="auto">
          <a:xfrm>
            <a:off x="2486025" y="7043738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11" name="Line 439"/>
          <p:cNvSpPr>
            <a:spLocks noChangeShapeType="1"/>
          </p:cNvSpPr>
          <p:nvPr userDrawn="1"/>
        </p:nvSpPr>
        <p:spPr bwMode="auto">
          <a:xfrm>
            <a:off x="2486025" y="7186613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12" name="Line 440"/>
          <p:cNvSpPr>
            <a:spLocks noChangeShapeType="1"/>
          </p:cNvSpPr>
          <p:nvPr userDrawn="1"/>
        </p:nvSpPr>
        <p:spPr bwMode="auto">
          <a:xfrm>
            <a:off x="2486025" y="7343775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13" name="Line 441"/>
          <p:cNvSpPr>
            <a:spLocks noChangeShapeType="1"/>
          </p:cNvSpPr>
          <p:nvPr userDrawn="1"/>
        </p:nvSpPr>
        <p:spPr bwMode="auto">
          <a:xfrm>
            <a:off x="2486025" y="7500938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14" name="Line 442"/>
          <p:cNvSpPr>
            <a:spLocks noChangeShapeType="1"/>
          </p:cNvSpPr>
          <p:nvPr userDrawn="1"/>
        </p:nvSpPr>
        <p:spPr bwMode="auto">
          <a:xfrm flipV="1">
            <a:off x="3773488" y="6578600"/>
            <a:ext cx="20955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15" name="Line 443"/>
          <p:cNvSpPr>
            <a:spLocks noChangeShapeType="1"/>
          </p:cNvSpPr>
          <p:nvPr userDrawn="1"/>
        </p:nvSpPr>
        <p:spPr bwMode="auto">
          <a:xfrm>
            <a:off x="3771900" y="6729413"/>
            <a:ext cx="21431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16" name="Line 444"/>
          <p:cNvSpPr>
            <a:spLocks noChangeShapeType="1"/>
          </p:cNvSpPr>
          <p:nvPr userDrawn="1"/>
        </p:nvSpPr>
        <p:spPr bwMode="auto">
          <a:xfrm>
            <a:off x="3757613" y="6886575"/>
            <a:ext cx="220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17" name="Line 445"/>
          <p:cNvSpPr>
            <a:spLocks noChangeShapeType="1"/>
          </p:cNvSpPr>
          <p:nvPr userDrawn="1"/>
        </p:nvSpPr>
        <p:spPr bwMode="auto">
          <a:xfrm>
            <a:off x="3767138" y="7038975"/>
            <a:ext cx="220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18" name="Line 446"/>
          <p:cNvSpPr>
            <a:spLocks noChangeShapeType="1"/>
          </p:cNvSpPr>
          <p:nvPr userDrawn="1"/>
        </p:nvSpPr>
        <p:spPr bwMode="auto">
          <a:xfrm>
            <a:off x="3767138" y="7181850"/>
            <a:ext cx="220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19" name="Line 447"/>
          <p:cNvSpPr>
            <a:spLocks noChangeShapeType="1"/>
          </p:cNvSpPr>
          <p:nvPr userDrawn="1"/>
        </p:nvSpPr>
        <p:spPr bwMode="auto">
          <a:xfrm>
            <a:off x="3767138" y="7339013"/>
            <a:ext cx="220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0" name="Line 448"/>
          <p:cNvSpPr>
            <a:spLocks noChangeShapeType="1"/>
          </p:cNvSpPr>
          <p:nvPr userDrawn="1"/>
        </p:nvSpPr>
        <p:spPr bwMode="auto">
          <a:xfrm>
            <a:off x="3767138" y="7496175"/>
            <a:ext cx="220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1" name="Line 449"/>
          <p:cNvSpPr>
            <a:spLocks noChangeShapeType="1"/>
          </p:cNvSpPr>
          <p:nvPr userDrawn="1"/>
        </p:nvSpPr>
        <p:spPr bwMode="auto">
          <a:xfrm>
            <a:off x="2463800" y="7861300"/>
            <a:ext cx="219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2" name="Line 450"/>
          <p:cNvSpPr>
            <a:spLocks noChangeShapeType="1"/>
          </p:cNvSpPr>
          <p:nvPr userDrawn="1"/>
        </p:nvSpPr>
        <p:spPr bwMode="auto">
          <a:xfrm flipV="1">
            <a:off x="2463800" y="8026400"/>
            <a:ext cx="20955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3" name="Line 451"/>
          <p:cNvSpPr>
            <a:spLocks noChangeShapeType="1"/>
          </p:cNvSpPr>
          <p:nvPr userDrawn="1"/>
        </p:nvSpPr>
        <p:spPr bwMode="auto">
          <a:xfrm>
            <a:off x="2462213" y="8177213"/>
            <a:ext cx="21431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4" name="Line 452"/>
          <p:cNvSpPr>
            <a:spLocks noChangeShapeType="1"/>
          </p:cNvSpPr>
          <p:nvPr userDrawn="1"/>
        </p:nvSpPr>
        <p:spPr bwMode="auto">
          <a:xfrm>
            <a:off x="2447925" y="8334375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5" name="Line 453"/>
          <p:cNvSpPr>
            <a:spLocks noChangeShapeType="1"/>
          </p:cNvSpPr>
          <p:nvPr userDrawn="1"/>
        </p:nvSpPr>
        <p:spPr bwMode="auto">
          <a:xfrm>
            <a:off x="3746500" y="7881938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6" name="Line 454"/>
          <p:cNvSpPr>
            <a:spLocks noChangeShapeType="1"/>
          </p:cNvSpPr>
          <p:nvPr userDrawn="1"/>
        </p:nvSpPr>
        <p:spPr bwMode="auto">
          <a:xfrm>
            <a:off x="2457450" y="8486775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7" name="Line 455"/>
          <p:cNvSpPr>
            <a:spLocks noChangeShapeType="1"/>
          </p:cNvSpPr>
          <p:nvPr userDrawn="1"/>
        </p:nvSpPr>
        <p:spPr bwMode="auto">
          <a:xfrm>
            <a:off x="2457450" y="8629650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8" name="Line 456"/>
          <p:cNvSpPr>
            <a:spLocks noChangeShapeType="1"/>
          </p:cNvSpPr>
          <p:nvPr userDrawn="1"/>
        </p:nvSpPr>
        <p:spPr bwMode="auto">
          <a:xfrm>
            <a:off x="2457450" y="8786813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9" name="Line 457"/>
          <p:cNvSpPr>
            <a:spLocks noChangeShapeType="1"/>
          </p:cNvSpPr>
          <p:nvPr userDrawn="1"/>
        </p:nvSpPr>
        <p:spPr bwMode="auto">
          <a:xfrm>
            <a:off x="2457450" y="8943975"/>
            <a:ext cx="2206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30" name="Line 458"/>
          <p:cNvSpPr>
            <a:spLocks noChangeShapeType="1"/>
          </p:cNvSpPr>
          <p:nvPr userDrawn="1"/>
        </p:nvSpPr>
        <p:spPr bwMode="auto">
          <a:xfrm flipV="1">
            <a:off x="3744913" y="8021638"/>
            <a:ext cx="20955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31" name="Line 459"/>
          <p:cNvSpPr>
            <a:spLocks noChangeShapeType="1"/>
          </p:cNvSpPr>
          <p:nvPr userDrawn="1"/>
        </p:nvSpPr>
        <p:spPr bwMode="auto">
          <a:xfrm>
            <a:off x="3743325" y="8172450"/>
            <a:ext cx="21431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32" name="Line 460"/>
          <p:cNvSpPr>
            <a:spLocks noChangeShapeType="1"/>
          </p:cNvSpPr>
          <p:nvPr userDrawn="1"/>
        </p:nvSpPr>
        <p:spPr bwMode="auto">
          <a:xfrm>
            <a:off x="3729038" y="8329613"/>
            <a:ext cx="220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33" name="Line 461"/>
          <p:cNvSpPr>
            <a:spLocks noChangeShapeType="1"/>
          </p:cNvSpPr>
          <p:nvPr userDrawn="1"/>
        </p:nvSpPr>
        <p:spPr bwMode="auto">
          <a:xfrm>
            <a:off x="3738563" y="8482013"/>
            <a:ext cx="220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34" name="Line 462"/>
          <p:cNvSpPr>
            <a:spLocks noChangeShapeType="1"/>
          </p:cNvSpPr>
          <p:nvPr userDrawn="1"/>
        </p:nvSpPr>
        <p:spPr bwMode="auto">
          <a:xfrm>
            <a:off x="3738563" y="8624888"/>
            <a:ext cx="220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35" name="Line 463"/>
          <p:cNvSpPr>
            <a:spLocks noChangeShapeType="1"/>
          </p:cNvSpPr>
          <p:nvPr userDrawn="1"/>
        </p:nvSpPr>
        <p:spPr bwMode="auto">
          <a:xfrm>
            <a:off x="3738563" y="8782050"/>
            <a:ext cx="220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36" name="Line 464"/>
          <p:cNvSpPr>
            <a:spLocks noChangeShapeType="1"/>
          </p:cNvSpPr>
          <p:nvPr userDrawn="1"/>
        </p:nvSpPr>
        <p:spPr bwMode="auto">
          <a:xfrm>
            <a:off x="3738563" y="8939213"/>
            <a:ext cx="22066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137" name="Picture 47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6858000" cy="960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38" name="Group 486"/>
          <p:cNvGrpSpPr>
            <a:grpSpLocks/>
          </p:cNvGrpSpPr>
          <p:nvPr userDrawn="1"/>
        </p:nvGrpSpPr>
        <p:grpSpPr bwMode="auto">
          <a:xfrm>
            <a:off x="0" y="3030538"/>
            <a:ext cx="423863" cy="3606800"/>
            <a:chOff x="1972" y="1489"/>
            <a:chExt cx="304" cy="2245"/>
          </a:xfrm>
        </p:grpSpPr>
        <p:sp>
          <p:nvSpPr>
            <p:cNvPr id="1156" name="Rectangle 474"/>
            <p:cNvSpPr>
              <a:spLocks noChangeArrowheads="1"/>
            </p:cNvSpPr>
            <p:nvPr userDrawn="1"/>
          </p:nvSpPr>
          <p:spPr bwMode="auto">
            <a:xfrm>
              <a:off x="1972" y="1494"/>
              <a:ext cx="304" cy="224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" name="Text Box 477"/>
            <p:cNvSpPr txBox="1">
              <a:spLocks noChangeArrowheads="1"/>
            </p:cNvSpPr>
            <p:nvPr userDrawn="1"/>
          </p:nvSpPr>
          <p:spPr bwMode="auto">
            <a:xfrm rot="-5400000">
              <a:off x="987" y="2484"/>
              <a:ext cx="2216" cy="2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/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1600" smtClean="0">
                  <a:solidFill>
                    <a:schemeClr val="tx1"/>
                  </a:solidFill>
                </a:rPr>
                <a:t>COACHES AREA</a:t>
              </a:r>
            </a:p>
          </p:txBody>
        </p:sp>
      </p:grpSp>
      <p:sp>
        <p:nvSpPr>
          <p:cNvPr id="1139" name="Text Box 481"/>
          <p:cNvSpPr txBox="1">
            <a:spLocks noChangeArrowheads="1"/>
          </p:cNvSpPr>
          <p:nvPr userDrawn="1"/>
        </p:nvSpPr>
        <p:spPr bwMode="auto">
          <a:xfrm rot="5400000">
            <a:off x="4904581" y="4683919"/>
            <a:ext cx="3570288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/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smtClean="0">
                <a:solidFill>
                  <a:schemeClr val="tx1"/>
                </a:solidFill>
              </a:rPr>
              <a:t>COACHES AREA</a:t>
            </a:r>
          </a:p>
        </p:txBody>
      </p:sp>
      <p:sp>
        <p:nvSpPr>
          <p:cNvPr id="1140" name="AutoShape 489"/>
          <p:cNvSpPr>
            <a:spLocks noChangeArrowheads="1"/>
          </p:cNvSpPr>
          <p:nvPr userDrawn="1"/>
        </p:nvSpPr>
        <p:spPr bwMode="auto">
          <a:xfrm>
            <a:off x="1538288" y="1731963"/>
            <a:ext cx="85725" cy="1301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41" name="AutoShape 491"/>
          <p:cNvSpPr>
            <a:spLocks noChangeArrowheads="1"/>
          </p:cNvSpPr>
          <p:nvPr userDrawn="1"/>
        </p:nvSpPr>
        <p:spPr bwMode="auto">
          <a:xfrm>
            <a:off x="1547813" y="2373313"/>
            <a:ext cx="85725" cy="1301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42" name="AutoShape 492"/>
          <p:cNvSpPr>
            <a:spLocks noChangeArrowheads="1"/>
          </p:cNvSpPr>
          <p:nvPr userDrawn="1"/>
        </p:nvSpPr>
        <p:spPr bwMode="auto">
          <a:xfrm>
            <a:off x="1554163" y="3076575"/>
            <a:ext cx="85725" cy="1301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43" name="AutoShape 493"/>
          <p:cNvSpPr>
            <a:spLocks noChangeArrowheads="1"/>
          </p:cNvSpPr>
          <p:nvPr userDrawn="1"/>
        </p:nvSpPr>
        <p:spPr bwMode="auto">
          <a:xfrm>
            <a:off x="1547813" y="3810000"/>
            <a:ext cx="85725" cy="1301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44" name="AutoShape 495"/>
          <p:cNvSpPr>
            <a:spLocks noChangeArrowheads="1"/>
          </p:cNvSpPr>
          <p:nvPr userDrawn="1"/>
        </p:nvSpPr>
        <p:spPr bwMode="auto">
          <a:xfrm rot="10800000">
            <a:off x="1546225" y="5734050"/>
            <a:ext cx="85725" cy="1301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45" name="AutoShape 496"/>
          <p:cNvSpPr>
            <a:spLocks noChangeArrowheads="1"/>
          </p:cNvSpPr>
          <p:nvPr userDrawn="1"/>
        </p:nvSpPr>
        <p:spPr bwMode="auto">
          <a:xfrm rot="10800000">
            <a:off x="1539875" y="6451600"/>
            <a:ext cx="85725" cy="1301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46" name="AutoShape 497"/>
          <p:cNvSpPr>
            <a:spLocks noChangeArrowheads="1"/>
          </p:cNvSpPr>
          <p:nvPr userDrawn="1"/>
        </p:nvSpPr>
        <p:spPr bwMode="auto">
          <a:xfrm rot="10800000">
            <a:off x="1546225" y="7156450"/>
            <a:ext cx="85725" cy="1301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47" name="AutoShape 498"/>
          <p:cNvSpPr>
            <a:spLocks noChangeArrowheads="1"/>
          </p:cNvSpPr>
          <p:nvPr userDrawn="1"/>
        </p:nvSpPr>
        <p:spPr bwMode="auto">
          <a:xfrm rot="10800000">
            <a:off x="1552575" y="7875588"/>
            <a:ext cx="85725" cy="1301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48" name="AutoShape 499"/>
          <p:cNvSpPr>
            <a:spLocks noChangeArrowheads="1"/>
          </p:cNvSpPr>
          <p:nvPr userDrawn="1"/>
        </p:nvSpPr>
        <p:spPr bwMode="auto">
          <a:xfrm>
            <a:off x="5405438" y="1684338"/>
            <a:ext cx="85725" cy="1301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49" name="AutoShape 500"/>
          <p:cNvSpPr>
            <a:spLocks noChangeArrowheads="1"/>
          </p:cNvSpPr>
          <p:nvPr userDrawn="1"/>
        </p:nvSpPr>
        <p:spPr bwMode="auto">
          <a:xfrm>
            <a:off x="5400675" y="2368550"/>
            <a:ext cx="85725" cy="1301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50" name="AutoShape 501"/>
          <p:cNvSpPr>
            <a:spLocks noChangeArrowheads="1"/>
          </p:cNvSpPr>
          <p:nvPr userDrawn="1"/>
        </p:nvSpPr>
        <p:spPr bwMode="auto">
          <a:xfrm>
            <a:off x="5407025" y="3086100"/>
            <a:ext cx="85725" cy="1301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51" name="AutoShape 502"/>
          <p:cNvSpPr>
            <a:spLocks noChangeArrowheads="1"/>
          </p:cNvSpPr>
          <p:nvPr userDrawn="1"/>
        </p:nvSpPr>
        <p:spPr bwMode="auto">
          <a:xfrm>
            <a:off x="5400675" y="3790950"/>
            <a:ext cx="85725" cy="1301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52" name="AutoShape 503"/>
          <p:cNvSpPr>
            <a:spLocks noChangeArrowheads="1"/>
          </p:cNvSpPr>
          <p:nvPr userDrawn="1"/>
        </p:nvSpPr>
        <p:spPr bwMode="auto">
          <a:xfrm rot="10800000">
            <a:off x="5413375" y="5729288"/>
            <a:ext cx="85725" cy="1301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53" name="AutoShape 504"/>
          <p:cNvSpPr>
            <a:spLocks noChangeArrowheads="1"/>
          </p:cNvSpPr>
          <p:nvPr userDrawn="1"/>
        </p:nvSpPr>
        <p:spPr bwMode="auto">
          <a:xfrm rot="10800000">
            <a:off x="5407025" y="6432550"/>
            <a:ext cx="85725" cy="1301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54" name="AutoShape 505"/>
          <p:cNvSpPr>
            <a:spLocks noChangeArrowheads="1"/>
          </p:cNvSpPr>
          <p:nvPr userDrawn="1"/>
        </p:nvSpPr>
        <p:spPr bwMode="auto">
          <a:xfrm rot="10800000">
            <a:off x="5413375" y="7137400"/>
            <a:ext cx="85725" cy="1301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55" name="AutoShape 506"/>
          <p:cNvSpPr>
            <a:spLocks noChangeArrowheads="1"/>
          </p:cNvSpPr>
          <p:nvPr userDrawn="1"/>
        </p:nvSpPr>
        <p:spPr bwMode="auto">
          <a:xfrm rot="10800000">
            <a:off x="5419725" y="7827963"/>
            <a:ext cx="85725" cy="1301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8"/>
          <p:cNvSpPr>
            <a:spLocks noGrp="1"/>
          </p:cNvSpPr>
          <p:nvPr>
            <p:ph type="title"/>
          </p:nvPr>
        </p:nvSpPr>
        <p:spPr bwMode="auto">
          <a:xfrm>
            <a:off x="990600" y="3476625"/>
            <a:ext cx="5105400" cy="30194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chemeClr val="tx1"/>
                </a:solidFill>
              </a:rPr>
              <a:t>Seven Man</a:t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en-US" smtClean="0">
                <a:solidFill>
                  <a:schemeClr val="tx1"/>
                </a:solidFill>
              </a:rPr>
              <a:t>Mechanics</a:t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en-US" smtClean="0">
                <a:solidFill>
                  <a:schemeClr val="tx1"/>
                </a:solidFill>
              </a:rPr>
              <a:t>Keys and Zone </a:t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en-US" sz="3200" smtClean="0">
                <a:solidFill>
                  <a:schemeClr val="tx1"/>
                </a:solidFill>
              </a:rPr>
              <a:t>(Man, Zone, Ball)</a:t>
            </a: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3"/>
          <p:cNvSpPr>
            <a:spLocks noChangeShapeType="1"/>
          </p:cNvSpPr>
          <p:nvPr/>
        </p:nvSpPr>
        <p:spPr bwMode="auto">
          <a:xfrm flipV="1">
            <a:off x="536575" y="3149600"/>
            <a:ext cx="987425" cy="873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67" name="Oval 4"/>
          <p:cNvSpPr>
            <a:spLocks noChangeArrowheads="1"/>
          </p:cNvSpPr>
          <p:nvPr/>
        </p:nvSpPr>
        <p:spPr bwMode="auto">
          <a:xfrm>
            <a:off x="2392363" y="2909888"/>
            <a:ext cx="296862" cy="3349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1268" name="Oval 5"/>
          <p:cNvSpPr>
            <a:spLocks noChangeArrowheads="1"/>
          </p:cNvSpPr>
          <p:nvPr/>
        </p:nvSpPr>
        <p:spPr bwMode="auto">
          <a:xfrm>
            <a:off x="3375025" y="2908300"/>
            <a:ext cx="29845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3035300" y="2873375"/>
            <a:ext cx="315913" cy="377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C</a:t>
            </a:r>
          </a:p>
        </p:txBody>
      </p:sp>
      <p:sp>
        <p:nvSpPr>
          <p:cNvPr id="11270" name="Oval 7"/>
          <p:cNvSpPr>
            <a:spLocks noChangeArrowheads="1"/>
          </p:cNvSpPr>
          <p:nvPr/>
        </p:nvSpPr>
        <p:spPr bwMode="auto">
          <a:xfrm>
            <a:off x="3679825" y="2908300"/>
            <a:ext cx="296863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1271" name="Oval 8"/>
          <p:cNvSpPr>
            <a:spLocks noChangeArrowheads="1"/>
          </p:cNvSpPr>
          <p:nvPr/>
        </p:nvSpPr>
        <p:spPr bwMode="auto">
          <a:xfrm>
            <a:off x="4576763" y="2936875"/>
            <a:ext cx="396875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S</a:t>
            </a:r>
          </a:p>
        </p:txBody>
      </p:sp>
      <p:sp>
        <p:nvSpPr>
          <p:cNvPr id="11272" name="Oval 9"/>
          <p:cNvSpPr>
            <a:spLocks noChangeArrowheads="1"/>
          </p:cNvSpPr>
          <p:nvPr/>
        </p:nvSpPr>
        <p:spPr bwMode="auto">
          <a:xfrm>
            <a:off x="1547813" y="2874963"/>
            <a:ext cx="341312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S</a:t>
            </a:r>
          </a:p>
        </p:txBody>
      </p:sp>
      <p:sp>
        <p:nvSpPr>
          <p:cNvPr id="11273" name="Oval 10"/>
          <p:cNvSpPr>
            <a:spLocks noChangeArrowheads="1"/>
          </p:cNvSpPr>
          <p:nvPr/>
        </p:nvSpPr>
        <p:spPr bwMode="auto">
          <a:xfrm>
            <a:off x="1079500" y="2574925"/>
            <a:ext cx="369888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1274" name="Oval 11"/>
          <p:cNvSpPr>
            <a:spLocks noChangeArrowheads="1"/>
          </p:cNvSpPr>
          <p:nvPr/>
        </p:nvSpPr>
        <p:spPr bwMode="auto">
          <a:xfrm>
            <a:off x="3082925" y="2625725"/>
            <a:ext cx="369888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QB</a:t>
            </a:r>
          </a:p>
        </p:txBody>
      </p:sp>
      <p:sp>
        <p:nvSpPr>
          <p:cNvPr id="11275" name="Oval 12"/>
          <p:cNvSpPr>
            <a:spLocks noChangeArrowheads="1"/>
          </p:cNvSpPr>
          <p:nvPr/>
        </p:nvSpPr>
        <p:spPr bwMode="auto">
          <a:xfrm>
            <a:off x="2122488" y="2568575"/>
            <a:ext cx="339725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1276" name="Oval 13"/>
          <p:cNvSpPr>
            <a:spLocks noChangeArrowheads="1"/>
          </p:cNvSpPr>
          <p:nvPr/>
        </p:nvSpPr>
        <p:spPr bwMode="auto">
          <a:xfrm>
            <a:off x="3586163" y="2306638"/>
            <a:ext cx="414337" cy="36353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RB</a:t>
            </a:r>
          </a:p>
        </p:txBody>
      </p:sp>
      <p:sp>
        <p:nvSpPr>
          <p:cNvPr id="11277" name="Oval 14"/>
          <p:cNvSpPr>
            <a:spLocks noChangeArrowheads="1"/>
          </p:cNvSpPr>
          <p:nvPr/>
        </p:nvSpPr>
        <p:spPr bwMode="auto">
          <a:xfrm>
            <a:off x="6243638" y="3151188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LJ</a:t>
            </a:r>
          </a:p>
        </p:txBody>
      </p:sp>
      <p:sp>
        <p:nvSpPr>
          <p:cNvPr id="11278" name="Oval 15"/>
          <p:cNvSpPr>
            <a:spLocks noChangeArrowheads="1"/>
          </p:cNvSpPr>
          <p:nvPr/>
        </p:nvSpPr>
        <p:spPr bwMode="auto">
          <a:xfrm>
            <a:off x="155575" y="3135313"/>
            <a:ext cx="395288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HL</a:t>
            </a:r>
          </a:p>
        </p:txBody>
      </p:sp>
      <p:sp>
        <p:nvSpPr>
          <p:cNvPr id="11279" name="Oval 16"/>
          <p:cNvSpPr>
            <a:spLocks noChangeArrowheads="1"/>
          </p:cNvSpPr>
          <p:nvPr/>
        </p:nvSpPr>
        <p:spPr bwMode="auto">
          <a:xfrm>
            <a:off x="2325688" y="20955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R</a:t>
            </a:r>
          </a:p>
        </p:txBody>
      </p:sp>
      <p:sp>
        <p:nvSpPr>
          <p:cNvPr id="11280" name="Oval 17"/>
          <p:cNvSpPr>
            <a:spLocks noChangeArrowheads="1"/>
          </p:cNvSpPr>
          <p:nvPr/>
        </p:nvSpPr>
        <p:spPr bwMode="auto">
          <a:xfrm>
            <a:off x="3016250" y="3482975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11281" name="Oval 18"/>
          <p:cNvSpPr>
            <a:spLocks noChangeArrowheads="1"/>
          </p:cNvSpPr>
          <p:nvPr/>
        </p:nvSpPr>
        <p:spPr bwMode="auto">
          <a:xfrm>
            <a:off x="6351588" y="46355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FJ</a:t>
            </a:r>
          </a:p>
        </p:txBody>
      </p:sp>
      <p:sp>
        <p:nvSpPr>
          <p:cNvPr id="11282" name="Oval 19"/>
          <p:cNvSpPr>
            <a:spLocks noChangeArrowheads="1"/>
          </p:cNvSpPr>
          <p:nvPr/>
        </p:nvSpPr>
        <p:spPr bwMode="auto">
          <a:xfrm>
            <a:off x="131763" y="4616450"/>
            <a:ext cx="395287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SJ</a:t>
            </a:r>
          </a:p>
        </p:txBody>
      </p:sp>
      <p:pic>
        <p:nvPicPr>
          <p:cNvPr id="11283" name="Picture 20" descr="football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680234">
            <a:off x="3100387" y="3216276"/>
            <a:ext cx="290513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4" name="Oval 21"/>
          <p:cNvSpPr>
            <a:spLocks noChangeArrowheads="1"/>
          </p:cNvSpPr>
          <p:nvPr/>
        </p:nvSpPr>
        <p:spPr bwMode="auto">
          <a:xfrm>
            <a:off x="2457450" y="4991100"/>
            <a:ext cx="395288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BJ</a:t>
            </a:r>
          </a:p>
        </p:txBody>
      </p:sp>
      <p:sp>
        <p:nvSpPr>
          <p:cNvPr id="11285" name="Oval 22"/>
          <p:cNvSpPr>
            <a:spLocks noChangeArrowheads="1"/>
          </p:cNvSpPr>
          <p:nvPr/>
        </p:nvSpPr>
        <p:spPr bwMode="auto">
          <a:xfrm>
            <a:off x="2719388" y="2913063"/>
            <a:ext cx="298450" cy="3349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1286" name="Line 23"/>
          <p:cNvSpPr>
            <a:spLocks noChangeShapeType="1"/>
          </p:cNvSpPr>
          <p:nvPr/>
        </p:nvSpPr>
        <p:spPr bwMode="auto">
          <a:xfrm flipH="1" flipV="1">
            <a:off x="2219325" y="2859088"/>
            <a:ext cx="407988" cy="2105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7" name="Line 24"/>
          <p:cNvSpPr>
            <a:spLocks noChangeShapeType="1"/>
          </p:cNvSpPr>
          <p:nvPr/>
        </p:nvSpPr>
        <p:spPr bwMode="auto">
          <a:xfrm flipV="1">
            <a:off x="461963" y="2886075"/>
            <a:ext cx="773112" cy="1746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8" name="Line 25"/>
          <p:cNvSpPr>
            <a:spLocks noChangeShapeType="1"/>
          </p:cNvSpPr>
          <p:nvPr/>
        </p:nvSpPr>
        <p:spPr bwMode="auto">
          <a:xfrm flipH="1" flipV="1">
            <a:off x="4951413" y="3221038"/>
            <a:ext cx="1471612" cy="153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9" name="Text Box 26"/>
          <p:cNvSpPr txBox="1">
            <a:spLocks noChangeArrowheads="1"/>
          </p:cNvSpPr>
          <p:nvPr/>
        </p:nvSpPr>
        <p:spPr bwMode="auto">
          <a:xfrm>
            <a:off x="1747838" y="608013"/>
            <a:ext cx="3178175" cy="4572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Trips</a:t>
            </a:r>
          </a:p>
        </p:txBody>
      </p:sp>
      <p:sp>
        <p:nvSpPr>
          <p:cNvPr id="11290" name="Line 27"/>
          <p:cNvSpPr>
            <a:spLocks noChangeShapeType="1"/>
          </p:cNvSpPr>
          <p:nvPr/>
        </p:nvSpPr>
        <p:spPr bwMode="auto">
          <a:xfrm flipH="1" flipV="1">
            <a:off x="3984625" y="2459038"/>
            <a:ext cx="2274888" cy="8175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/>
          <p:cNvSpPr>
            <a:spLocks noChangeArrowheads="1"/>
          </p:cNvSpPr>
          <p:nvPr/>
        </p:nvSpPr>
        <p:spPr bwMode="auto">
          <a:xfrm>
            <a:off x="2262188" y="2924175"/>
            <a:ext cx="366712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3348038" y="2922588"/>
            <a:ext cx="368300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959100" y="2889250"/>
            <a:ext cx="390525" cy="3952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C</a:t>
            </a:r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3709988" y="2922588"/>
            <a:ext cx="366712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4954588" y="2690813"/>
            <a:ext cx="411162" cy="377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1874838" y="2925763"/>
            <a:ext cx="368300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TE</a:t>
            </a: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1041400" y="2617788"/>
            <a:ext cx="412750" cy="377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3011488" y="2574925"/>
            <a:ext cx="412750" cy="377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Q</a:t>
            </a:r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4076700" y="2944813"/>
            <a:ext cx="366713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TE</a:t>
            </a:r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2974975" y="2192338"/>
            <a:ext cx="412750" cy="377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RB</a:t>
            </a:r>
          </a:p>
        </p:txBody>
      </p:sp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6243638" y="3151188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HL</a:t>
            </a:r>
          </a:p>
        </p:txBody>
      </p:sp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155575" y="3135313"/>
            <a:ext cx="395288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LJ</a:t>
            </a:r>
          </a:p>
        </p:txBody>
      </p:sp>
      <p:sp>
        <p:nvSpPr>
          <p:cNvPr id="12302" name="Oval 14"/>
          <p:cNvSpPr>
            <a:spLocks noChangeArrowheads="1"/>
          </p:cNvSpPr>
          <p:nvPr/>
        </p:nvSpPr>
        <p:spPr bwMode="auto">
          <a:xfrm>
            <a:off x="2262188" y="20193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R</a:t>
            </a:r>
          </a:p>
        </p:txBody>
      </p:sp>
      <p:sp>
        <p:nvSpPr>
          <p:cNvPr id="12303" name="Oval 15"/>
          <p:cNvSpPr>
            <a:spLocks noChangeArrowheads="1"/>
          </p:cNvSpPr>
          <p:nvPr/>
        </p:nvSpPr>
        <p:spPr bwMode="auto">
          <a:xfrm>
            <a:off x="3041650" y="3546475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12304" name="Oval 16"/>
          <p:cNvSpPr>
            <a:spLocks noChangeArrowheads="1"/>
          </p:cNvSpPr>
          <p:nvPr/>
        </p:nvSpPr>
        <p:spPr bwMode="auto">
          <a:xfrm>
            <a:off x="6296025" y="46482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SJ</a:t>
            </a:r>
          </a:p>
        </p:txBody>
      </p:sp>
      <p:sp>
        <p:nvSpPr>
          <p:cNvPr id="12305" name="Oval 17"/>
          <p:cNvSpPr>
            <a:spLocks noChangeArrowheads="1"/>
          </p:cNvSpPr>
          <p:nvPr/>
        </p:nvSpPr>
        <p:spPr bwMode="auto">
          <a:xfrm>
            <a:off x="76200" y="4578350"/>
            <a:ext cx="395288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FJ</a:t>
            </a:r>
          </a:p>
        </p:txBody>
      </p:sp>
      <p:pic>
        <p:nvPicPr>
          <p:cNvPr id="12306" name="Picture 18" descr="football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680234">
            <a:off x="3100387" y="3216276"/>
            <a:ext cx="290513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7" name="Oval 19"/>
          <p:cNvSpPr>
            <a:spLocks noChangeArrowheads="1"/>
          </p:cNvSpPr>
          <p:nvPr/>
        </p:nvSpPr>
        <p:spPr bwMode="auto">
          <a:xfrm>
            <a:off x="2320925" y="5062538"/>
            <a:ext cx="395288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BJ</a:t>
            </a:r>
          </a:p>
        </p:txBody>
      </p:sp>
      <p:sp>
        <p:nvSpPr>
          <p:cNvPr id="12308" name="Oval 20"/>
          <p:cNvSpPr>
            <a:spLocks noChangeArrowheads="1"/>
          </p:cNvSpPr>
          <p:nvPr/>
        </p:nvSpPr>
        <p:spPr bwMode="auto">
          <a:xfrm>
            <a:off x="2617788" y="2927350"/>
            <a:ext cx="368300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 flipH="1" flipV="1">
            <a:off x="2119313" y="3290888"/>
            <a:ext cx="239712" cy="17986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0" name="Line 24"/>
          <p:cNvSpPr>
            <a:spLocks noChangeShapeType="1"/>
          </p:cNvSpPr>
          <p:nvPr/>
        </p:nvSpPr>
        <p:spPr bwMode="auto">
          <a:xfrm flipV="1">
            <a:off x="423863" y="3062288"/>
            <a:ext cx="739775" cy="155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1" name="Line 25"/>
          <p:cNvSpPr>
            <a:spLocks noChangeShapeType="1"/>
          </p:cNvSpPr>
          <p:nvPr/>
        </p:nvSpPr>
        <p:spPr bwMode="auto">
          <a:xfrm flipH="1" flipV="1">
            <a:off x="5226050" y="3003550"/>
            <a:ext cx="1184275" cy="17319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2" name="Text Box 26"/>
          <p:cNvSpPr txBox="1">
            <a:spLocks noChangeArrowheads="1"/>
          </p:cNvSpPr>
          <p:nvPr/>
        </p:nvSpPr>
        <p:spPr bwMode="auto">
          <a:xfrm>
            <a:off x="1925638" y="620713"/>
            <a:ext cx="3178175" cy="4572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Double Tight End One</a:t>
            </a:r>
          </a:p>
        </p:txBody>
      </p:sp>
      <p:sp>
        <p:nvSpPr>
          <p:cNvPr id="12313" name="Line 27"/>
          <p:cNvSpPr>
            <a:spLocks noChangeShapeType="1"/>
          </p:cNvSpPr>
          <p:nvPr/>
        </p:nvSpPr>
        <p:spPr bwMode="auto">
          <a:xfrm flipH="1" flipV="1">
            <a:off x="4492625" y="3170238"/>
            <a:ext cx="1766888" cy="106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4" name="Line 23"/>
          <p:cNvSpPr>
            <a:spLocks noChangeShapeType="1"/>
          </p:cNvSpPr>
          <p:nvPr/>
        </p:nvSpPr>
        <p:spPr bwMode="auto">
          <a:xfrm flipV="1">
            <a:off x="493713" y="2476500"/>
            <a:ext cx="2452687" cy="7889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8"/>
          <p:cNvSpPr txBox="1">
            <a:spLocks noChangeArrowheads="1"/>
          </p:cNvSpPr>
          <p:nvPr/>
        </p:nvSpPr>
        <p:spPr bwMode="auto">
          <a:xfrm>
            <a:off x="812800" y="1408113"/>
            <a:ext cx="52403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315" name="Rectangle 30"/>
          <p:cNvSpPr>
            <a:spLocks noChangeArrowheads="1"/>
          </p:cNvSpPr>
          <p:nvPr/>
        </p:nvSpPr>
        <p:spPr bwMode="auto">
          <a:xfrm>
            <a:off x="0" y="0"/>
            <a:ext cx="6858000" cy="9601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31"/>
          <p:cNvSpPr txBox="1">
            <a:spLocks noChangeArrowheads="1"/>
          </p:cNvSpPr>
          <p:nvPr/>
        </p:nvSpPr>
        <p:spPr bwMode="auto">
          <a:xfrm>
            <a:off x="942975" y="2932113"/>
            <a:ext cx="492125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u="sng">
                <a:latin typeface="MS Mincho" pitchFamily="49" charset="-128"/>
              </a:rPr>
              <a:t>ANIMATED SLIDES</a:t>
            </a:r>
          </a:p>
        </p:txBody>
      </p:sp>
      <p:sp>
        <p:nvSpPr>
          <p:cNvPr id="138275" name="Text Box 35"/>
          <p:cNvSpPr txBox="1">
            <a:spLocks noChangeArrowheads="1"/>
          </p:cNvSpPr>
          <p:nvPr/>
        </p:nvSpPr>
        <p:spPr bwMode="auto">
          <a:xfrm>
            <a:off x="628650" y="1816100"/>
            <a:ext cx="5195888" cy="57943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ANIMATED SLIDES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38"/>
          <p:cNvSpPr>
            <a:spLocks noChangeShapeType="1"/>
          </p:cNvSpPr>
          <p:nvPr/>
        </p:nvSpPr>
        <p:spPr bwMode="auto">
          <a:xfrm flipH="1" flipV="1">
            <a:off x="3841750" y="2230438"/>
            <a:ext cx="2416175" cy="974725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39" name="Oval 2"/>
          <p:cNvSpPr>
            <a:spLocks noChangeArrowheads="1"/>
          </p:cNvSpPr>
          <p:nvPr/>
        </p:nvSpPr>
        <p:spPr bwMode="auto">
          <a:xfrm>
            <a:off x="2406650" y="2895600"/>
            <a:ext cx="354013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4340" name="Oval 3"/>
          <p:cNvSpPr>
            <a:spLocks noChangeArrowheads="1"/>
          </p:cNvSpPr>
          <p:nvPr/>
        </p:nvSpPr>
        <p:spPr bwMode="auto">
          <a:xfrm>
            <a:off x="3417888" y="2894013"/>
            <a:ext cx="355600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019425" y="2857500"/>
            <a:ext cx="377825" cy="3937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C</a:t>
            </a:r>
          </a:p>
        </p:txBody>
      </p:sp>
      <p:sp>
        <p:nvSpPr>
          <p:cNvPr id="14342" name="Oval 5"/>
          <p:cNvSpPr>
            <a:spLocks noChangeArrowheads="1"/>
          </p:cNvSpPr>
          <p:nvPr/>
        </p:nvSpPr>
        <p:spPr bwMode="auto">
          <a:xfrm>
            <a:off x="3781425" y="2894013"/>
            <a:ext cx="354013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4343" name="Oval 6"/>
          <p:cNvSpPr>
            <a:spLocks noChangeArrowheads="1"/>
          </p:cNvSpPr>
          <p:nvPr/>
        </p:nvSpPr>
        <p:spPr bwMode="auto">
          <a:xfrm>
            <a:off x="5011738" y="2890838"/>
            <a:ext cx="354012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S</a:t>
            </a:r>
          </a:p>
        </p:txBody>
      </p:sp>
      <p:sp>
        <p:nvSpPr>
          <p:cNvPr id="14344" name="Oval 7"/>
          <p:cNvSpPr>
            <a:spLocks noChangeArrowheads="1"/>
          </p:cNvSpPr>
          <p:nvPr/>
        </p:nvSpPr>
        <p:spPr bwMode="auto">
          <a:xfrm>
            <a:off x="2032000" y="2876550"/>
            <a:ext cx="384175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TE</a:t>
            </a:r>
          </a:p>
        </p:txBody>
      </p:sp>
      <p:sp>
        <p:nvSpPr>
          <p:cNvPr id="14345" name="Oval 8"/>
          <p:cNvSpPr>
            <a:spLocks noChangeArrowheads="1"/>
          </p:cNvSpPr>
          <p:nvPr/>
        </p:nvSpPr>
        <p:spPr bwMode="auto">
          <a:xfrm>
            <a:off x="1025525" y="2617788"/>
            <a:ext cx="355600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4346" name="Oval 9"/>
          <p:cNvSpPr>
            <a:spLocks noChangeArrowheads="1"/>
          </p:cNvSpPr>
          <p:nvPr/>
        </p:nvSpPr>
        <p:spPr bwMode="auto">
          <a:xfrm>
            <a:off x="3068638" y="2511425"/>
            <a:ext cx="355600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QB</a:t>
            </a:r>
          </a:p>
        </p:txBody>
      </p:sp>
      <p:sp>
        <p:nvSpPr>
          <p:cNvPr id="87050" name="Oval 10"/>
          <p:cNvSpPr>
            <a:spLocks noChangeArrowheads="1"/>
          </p:cNvSpPr>
          <p:nvPr/>
        </p:nvSpPr>
        <p:spPr bwMode="auto">
          <a:xfrm>
            <a:off x="4102100" y="2413000"/>
            <a:ext cx="354013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4348" name="Oval 11"/>
          <p:cNvSpPr>
            <a:spLocks noChangeArrowheads="1"/>
          </p:cNvSpPr>
          <p:nvPr/>
        </p:nvSpPr>
        <p:spPr bwMode="auto">
          <a:xfrm>
            <a:off x="3446463" y="2139950"/>
            <a:ext cx="384175" cy="3651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RB</a:t>
            </a:r>
          </a:p>
        </p:txBody>
      </p:sp>
      <p:sp>
        <p:nvSpPr>
          <p:cNvPr id="14349" name="Oval 12"/>
          <p:cNvSpPr>
            <a:spLocks noChangeArrowheads="1"/>
          </p:cNvSpPr>
          <p:nvPr/>
        </p:nvSpPr>
        <p:spPr bwMode="auto">
          <a:xfrm>
            <a:off x="6243638" y="3151188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LJ</a:t>
            </a:r>
          </a:p>
        </p:txBody>
      </p:sp>
      <p:sp>
        <p:nvSpPr>
          <p:cNvPr id="14350" name="Oval 13"/>
          <p:cNvSpPr>
            <a:spLocks noChangeArrowheads="1"/>
          </p:cNvSpPr>
          <p:nvPr/>
        </p:nvSpPr>
        <p:spPr bwMode="auto">
          <a:xfrm>
            <a:off x="155575" y="3135313"/>
            <a:ext cx="395288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HL</a:t>
            </a:r>
          </a:p>
        </p:txBody>
      </p:sp>
      <p:sp>
        <p:nvSpPr>
          <p:cNvPr id="14351" name="Oval 14"/>
          <p:cNvSpPr>
            <a:spLocks noChangeArrowheads="1"/>
          </p:cNvSpPr>
          <p:nvPr/>
        </p:nvSpPr>
        <p:spPr bwMode="auto">
          <a:xfrm>
            <a:off x="2097088" y="18415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R</a:t>
            </a:r>
          </a:p>
        </p:txBody>
      </p:sp>
      <p:sp>
        <p:nvSpPr>
          <p:cNvPr id="14352" name="Oval 15"/>
          <p:cNvSpPr>
            <a:spLocks noChangeArrowheads="1"/>
          </p:cNvSpPr>
          <p:nvPr/>
        </p:nvSpPr>
        <p:spPr bwMode="auto">
          <a:xfrm>
            <a:off x="3067050" y="3597275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14353" name="Oval 16"/>
          <p:cNvSpPr>
            <a:spLocks noChangeArrowheads="1"/>
          </p:cNvSpPr>
          <p:nvPr/>
        </p:nvSpPr>
        <p:spPr bwMode="auto">
          <a:xfrm>
            <a:off x="6219825" y="45847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FJ</a:t>
            </a:r>
          </a:p>
        </p:txBody>
      </p:sp>
      <p:sp>
        <p:nvSpPr>
          <p:cNvPr id="14354" name="Oval 17"/>
          <p:cNvSpPr>
            <a:spLocks noChangeArrowheads="1"/>
          </p:cNvSpPr>
          <p:nvPr/>
        </p:nvSpPr>
        <p:spPr bwMode="auto">
          <a:xfrm>
            <a:off x="177800" y="4578350"/>
            <a:ext cx="395288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SJ</a:t>
            </a:r>
          </a:p>
        </p:txBody>
      </p:sp>
      <p:pic>
        <p:nvPicPr>
          <p:cNvPr id="14355" name="Picture 18" descr="football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680234">
            <a:off x="3040063" y="3227388"/>
            <a:ext cx="358775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59" name="Oval 19"/>
          <p:cNvSpPr>
            <a:spLocks noChangeArrowheads="1"/>
          </p:cNvSpPr>
          <p:nvPr/>
        </p:nvSpPr>
        <p:spPr bwMode="auto">
          <a:xfrm>
            <a:off x="3932238" y="5065713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BJ</a:t>
            </a:r>
          </a:p>
        </p:txBody>
      </p:sp>
      <p:sp>
        <p:nvSpPr>
          <p:cNvPr id="14357" name="Oval 20"/>
          <p:cNvSpPr>
            <a:spLocks noChangeArrowheads="1"/>
          </p:cNvSpPr>
          <p:nvPr/>
        </p:nvSpPr>
        <p:spPr bwMode="auto">
          <a:xfrm>
            <a:off x="2719388" y="2898775"/>
            <a:ext cx="355600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87061" name="Line 21"/>
          <p:cNvSpPr>
            <a:spLocks noChangeShapeType="1"/>
          </p:cNvSpPr>
          <p:nvPr/>
        </p:nvSpPr>
        <p:spPr bwMode="auto">
          <a:xfrm flipV="1">
            <a:off x="4171950" y="2713038"/>
            <a:ext cx="79375" cy="234315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 flipV="1">
            <a:off x="573088" y="3041650"/>
            <a:ext cx="1458912" cy="2809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 flipV="1">
            <a:off x="347663" y="2974975"/>
            <a:ext cx="814387" cy="1670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 flipH="1" flipV="1">
            <a:off x="5284788" y="3178175"/>
            <a:ext cx="1023937" cy="15065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1476375" y="609600"/>
            <a:ext cx="3998913" cy="461963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Motion to Trips</a:t>
            </a:r>
          </a:p>
        </p:txBody>
      </p:sp>
      <p:sp>
        <p:nvSpPr>
          <p:cNvPr id="87072" name="Line 32"/>
          <p:cNvSpPr>
            <a:spLocks noChangeShapeType="1"/>
          </p:cNvSpPr>
          <p:nvPr/>
        </p:nvSpPr>
        <p:spPr bwMode="auto">
          <a:xfrm flipH="1" flipV="1">
            <a:off x="2224088" y="3270250"/>
            <a:ext cx="358775" cy="169068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>
            <a:cxnSpLocks noChangeShapeType="1"/>
          </p:cNvCxnSpPr>
          <p:nvPr/>
        </p:nvCxnSpPr>
        <p:spPr bwMode="auto">
          <a:xfrm flipV="1">
            <a:off x="573088" y="2617788"/>
            <a:ext cx="1246187" cy="600075"/>
          </a:xfrm>
          <a:prstGeom prst="straightConnector1">
            <a:avLst/>
          </a:prstGeom>
          <a:noFill/>
          <a:ln w="57150" algn="ctr">
            <a:solidFill>
              <a:srgbClr val="FFFF00"/>
            </a:solidFill>
            <a:prstDash val="dash"/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48677E-6 L -0.34814 -0.00132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1676E-6 -1.0722E-6 L -0.23237 -0.00677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" y="-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87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7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0" grpId="0" animBg="1"/>
      <p:bldP spid="87059" grpId="0" animBg="1"/>
      <p:bldP spid="87061" grpId="0" animBg="1"/>
      <p:bldP spid="14359" grpId="0" animBg="1"/>
      <p:bldP spid="14359" grpId="1" animBg="1"/>
      <p:bldP spid="14359" grpId="2" animBg="1"/>
      <p:bldP spid="8707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Line 2"/>
          <p:cNvSpPr>
            <a:spLocks noChangeShapeType="1"/>
          </p:cNvSpPr>
          <p:nvPr/>
        </p:nvSpPr>
        <p:spPr bwMode="auto">
          <a:xfrm>
            <a:off x="3948113" y="2462213"/>
            <a:ext cx="2365375" cy="7016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339" name="Line 3"/>
          <p:cNvSpPr>
            <a:spLocks noChangeShapeType="1"/>
          </p:cNvSpPr>
          <p:nvPr/>
        </p:nvSpPr>
        <p:spPr bwMode="auto">
          <a:xfrm flipV="1">
            <a:off x="420688" y="2844800"/>
            <a:ext cx="1292225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2340" name="Oval 4"/>
          <p:cNvSpPr>
            <a:spLocks noChangeArrowheads="1"/>
          </p:cNvSpPr>
          <p:nvPr/>
        </p:nvSpPr>
        <p:spPr bwMode="auto">
          <a:xfrm>
            <a:off x="2406650" y="2909888"/>
            <a:ext cx="296863" cy="3349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42341" name="Oval 5"/>
          <p:cNvSpPr>
            <a:spLocks noChangeArrowheads="1"/>
          </p:cNvSpPr>
          <p:nvPr/>
        </p:nvSpPr>
        <p:spPr bwMode="auto">
          <a:xfrm>
            <a:off x="3375025" y="2908300"/>
            <a:ext cx="29845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42342" name="Rectangle 6"/>
          <p:cNvSpPr>
            <a:spLocks noChangeArrowheads="1"/>
          </p:cNvSpPr>
          <p:nvPr/>
        </p:nvSpPr>
        <p:spPr bwMode="auto">
          <a:xfrm>
            <a:off x="3035300" y="2873375"/>
            <a:ext cx="315913" cy="377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C</a:t>
            </a:r>
          </a:p>
        </p:txBody>
      </p:sp>
      <p:sp>
        <p:nvSpPr>
          <p:cNvPr id="142343" name="Oval 7"/>
          <p:cNvSpPr>
            <a:spLocks noChangeArrowheads="1"/>
          </p:cNvSpPr>
          <p:nvPr/>
        </p:nvSpPr>
        <p:spPr bwMode="auto">
          <a:xfrm>
            <a:off x="3679825" y="2908300"/>
            <a:ext cx="296863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42344" name="Oval 8"/>
          <p:cNvSpPr>
            <a:spLocks noChangeArrowheads="1"/>
          </p:cNvSpPr>
          <p:nvPr/>
        </p:nvSpPr>
        <p:spPr bwMode="auto">
          <a:xfrm>
            <a:off x="4576763" y="2936875"/>
            <a:ext cx="396875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S</a:t>
            </a:r>
          </a:p>
        </p:txBody>
      </p:sp>
      <p:sp>
        <p:nvSpPr>
          <p:cNvPr id="142345" name="Oval 9"/>
          <p:cNvSpPr>
            <a:spLocks noChangeArrowheads="1"/>
          </p:cNvSpPr>
          <p:nvPr/>
        </p:nvSpPr>
        <p:spPr bwMode="auto">
          <a:xfrm>
            <a:off x="1649413" y="2613025"/>
            <a:ext cx="341312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42346" name="Oval 10"/>
          <p:cNvSpPr>
            <a:spLocks noChangeArrowheads="1"/>
          </p:cNvSpPr>
          <p:nvPr/>
        </p:nvSpPr>
        <p:spPr bwMode="auto">
          <a:xfrm>
            <a:off x="1079500" y="2574925"/>
            <a:ext cx="369888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42347" name="Oval 11"/>
          <p:cNvSpPr>
            <a:spLocks noChangeArrowheads="1"/>
          </p:cNvSpPr>
          <p:nvPr/>
        </p:nvSpPr>
        <p:spPr bwMode="auto">
          <a:xfrm>
            <a:off x="3054350" y="2611438"/>
            <a:ext cx="400050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QB</a:t>
            </a:r>
          </a:p>
        </p:txBody>
      </p:sp>
      <p:sp>
        <p:nvSpPr>
          <p:cNvPr id="142348" name="Oval 12"/>
          <p:cNvSpPr>
            <a:spLocks noChangeArrowheads="1"/>
          </p:cNvSpPr>
          <p:nvPr/>
        </p:nvSpPr>
        <p:spPr bwMode="auto">
          <a:xfrm>
            <a:off x="2065338" y="2930525"/>
            <a:ext cx="339725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TE</a:t>
            </a:r>
          </a:p>
        </p:txBody>
      </p:sp>
      <p:sp>
        <p:nvSpPr>
          <p:cNvPr id="142349" name="Oval 13"/>
          <p:cNvSpPr>
            <a:spLocks noChangeArrowheads="1"/>
          </p:cNvSpPr>
          <p:nvPr/>
        </p:nvSpPr>
        <p:spPr bwMode="auto">
          <a:xfrm>
            <a:off x="3614738" y="2278063"/>
            <a:ext cx="312737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RB</a:t>
            </a:r>
          </a:p>
        </p:txBody>
      </p:sp>
      <p:sp>
        <p:nvSpPr>
          <p:cNvPr id="15374" name="Oval 14"/>
          <p:cNvSpPr>
            <a:spLocks noChangeArrowheads="1"/>
          </p:cNvSpPr>
          <p:nvPr/>
        </p:nvSpPr>
        <p:spPr bwMode="auto">
          <a:xfrm>
            <a:off x="6243638" y="3151188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LJ</a:t>
            </a:r>
          </a:p>
        </p:txBody>
      </p:sp>
      <p:sp>
        <p:nvSpPr>
          <p:cNvPr id="142351" name="Oval 15"/>
          <p:cNvSpPr>
            <a:spLocks noChangeArrowheads="1"/>
          </p:cNvSpPr>
          <p:nvPr/>
        </p:nvSpPr>
        <p:spPr bwMode="auto">
          <a:xfrm>
            <a:off x="155575" y="3135313"/>
            <a:ext cx="395288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HL</a:t>
            </a:r>
          </a:p>
        </p:txBody>
      </p:sp>
      <p:sp>
        <p:nvSpPr>
          <p:cNvPr id="142352" name="Oval 16"/>
          <p:cNvSpPr>
            <a:spLocks noChangeArrowheads="1"/>
          </p:cNvSpPr>
          <p:nvPr/>
        </p:nvSpPr>
        <p:spPr bwMode="auto">
          <a:xfrm>
            <a:off x="2325688" y="20955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R</a:t>
            </a:r>
          </a:p>
        </p:txBody>
      </p:sp>
      <p:sp>
        <p:nvSpPr>
          <p:cNvPr id="142353" name="Oval 17"/>
          <p:cNvSpPr>
            <a:spLocks noChangeArrowheads="1"/>
          </p:cNvSpPr>
          <p:nvPr/>
        </p:nvSpPr>
        <p:spPr bwMode="auto">
          <a:xfrm>
            <a:off x="3016250" y="3482975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142354" name="Oval 18"/>
          <p:cNvSpPr>
            <a:spLocks noChangeArrowheads="1"/>
          </p:cNvSpPr>
          <p:nvPr/>
        </p:nvSpPr>
        <p:spPr bwMode="auto">
          <a:xfrm>
            <a:off x="6351588" y="46355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FJ</a:t>
            </a:r>
          </a:p>
        </p:txBody>
      </p:sp>
      <p:sp>
        <p:nvSpPr>
          <p:cNvPr id="142355" name="Oval 19"/>
          <p:cNvSpPr>
            <a:spLocks noChangeArrowheads="1"/>
          </p:cNvSpPr>
          <p:nvPr/>
        </p:nvSpPr>
        <p:spPr bwMode="auto">
          <a:xfrm>
            <a:off x="131763" y="4616450"/>
            <a:ext cx="395287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SJ</a:t>
            </a:r>
          </a:p>
        </p:txBody>
      </p:sp>
      <p:pic>
        <p:nvPicPr>
          <p:cNvPr id="142356" name="Picture 20" descr="football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680234">
            <a:off x="3043237" y="3216276"/>
            <a:ext cx="290513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2357" name="Oval 21"/>
          <p:cNvSpPr>
            <a:spLocks noChangeArrowheads="1"/>
          </p:cNvSpPr>
          <p:nvPr/>
        </p:nvSpPr>
        <p:spPr bwMode="auto">
          <a:xfrm>
            <a:off x="2457450" y="4991100"/>
            <a:ext cx="395288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BJ</a:t>
            </a:r>
          </a:p>
        </p:txBody>
      </p:sp>
      <p:sp>
        <p:nvSpPr>
          <p:cNvPr id="142358" name="Oval 22"/>
          <p:cNvSpPr>
            <a:spLocks noChangeArrowheads="1"/>
          </p:cNvSpPr>
          <p:nvPr/>
        </p:nvSpPr>
        <p:spPr bwMode="auto">
          <a:xfrm>
            <a:off x="2706688" y="2927350"/>
            <a:ext cx="29845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42359" name="Line 23"/>
          <p:cNvSpPr>
            <a:spLocks noChangeShapeType="1"/>
          </p:cNvSpPr>
          <p:nvPr/>
        </p:nvSpPr>
        <p:spPr bwMode="auto">
          <a:xfrm flipH="1" flipV="1">
            <a:off x="2247900" y="3251200"/>
            <a:ext cx="320675" cy="1597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2360" name="Line 24"/>
          <p:cNvSpPr>
            <a:spLocks noChangeShapeType="1"/>
          </p:cNvSpPr>
          <p:nvPr/>
        </p:nvSpPr>
        <p:spPr bwMode="auto">
          <a:xfrm flipV="1">
            <a:off x="461963" y="2886075"/>
            <a:ext cx="773112" cy="1746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2361" name="Line 25"/>
          <p:cNvSpPr>
            <a:spLocks noChangeShapeType="1"/>
          </p:cNvSpPr>
          <p:nvPr/>
        </p:nvSpPr>
        <p:spPr bwMode="auto">
          <a:xfrm flipH="1" flipV="1">
            <a:off x="4951413" y="3221038"/>
            <a:ext cx="1471612" cy="153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1747838" y="608013"/>
            <a:ext cx="3178175" cy="4572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Trips Pass Coverage 1</a:t>
            </a:r>
          </a:p>
        </p:txBody>
      </p:sp>
      <p:pic>
        <p:nvPicPr>
          <p:cNvPr id="142363" name="Picture 27" descr="football5"/>
          <p:cNvPicPr>
            <a:picLocks noGrp="1" noChangeAspect="1" noChangeArrowheads="1" noCrop="1"/>
          </p:cNvPicPr>
          <p:nvPr>
            <p:ph/>
          </p:nvPr>
        </p:nvPicPr>
        <p:blipFill>
          <a:blip r:embed="rId4" cstate="print"/>
          <a:srcRect/>
          <a:stretch>
            <a:fillRect/>
          </a:stretch>
        </p:blipFill>
        <p:spPr bwMode="auto">
          <a:xfrm rot="16780981">
            <a:off x="3105150" y="2878138"/>
            <a:ext cx="269875" cy="215900"/>
          </a:xfrm>
          <a:noFill/>
          <a:ln>
            <a:miter lim="800000"/>
            <a:headEnd/>
            <a:tailEnd/>
          </a:ln>
        </p:spPr>
      </p:pic>
      <p:sp>
        <p:nvSpPr>
          <p:cNvPr id="142364" name="Line 28"/>
          <p:cNvSpPr>
            <a:spLocks noChangeShapeType="1"/>
          </p:cNvSpPr>
          <p:nvPr/>
        </p:nvSpPr>
        <p:spPr bwMode="auto">
          <a:xfrm flipV="1">
            <a:off x="442913" y="3762375"/>
            <a:ext cx="406400" cy="333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2365" name="Line 29"/>
          <p:cNvSpPr>
            <a:spLocks noChangeShapeType="1"/>
          </p:cNvSpPr>
          <p:nvPr/>
        </p:nvSpPr>
        <p:spPr bwMode="auto">
          <a:xfrm flipV="1">
            <a:off x="439738" y="5505450"/>
            <a:ext cx="527050" cy="919163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2366" name="Line 30"/>
          <p:cNvSpPr>
            <a:spLocks noChangeShapeType="1"/>
          </p:cNvSpPr>
          <p:nvPr/>
        </p:nvSpPr>
        <p:spPr bwMode="auto">
          <a:xfrm flipH="1" flipV="1">
            <a:off x="1878013" y="5740400"/>
            <a:ext cx="555625" cy="969963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2367" name="Line 31"/>
          <p:cNvSpPr>
            <a:spLocks noChangeShapeType="1"/>
          </p:cNvSpPr>
          <p:nvPr/>
        </p:nvSpPr>
        <p:spPr bwMode="auto">
          <a:xfrm flipH="1" flipV="1">
            <a:off x="4841875" y="4995863"/>
            <a:ext cx="1471613" cy="153987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2372" name="Line 36"/>
          <p:cNvSpPr>
            <a:spLocks noChangeShapeType="1"/>
          </p:cNvSpPr>
          <p:nvPr/>
        </p:nvSpPr>
        <p:spPr bwMode="auto">
          <a:xfrm flipH="1" flipV="1">
            <a:off x="4892675" y="3151188"/>
            <a:ext cx="1384300" cy="21907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1000"/>
                                        <p:tgtEl>
                                          <p:spTgt spid="142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42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42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42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7052E-7 4.45234E-6 L -0.19191 0.08029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142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4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3000"/>
                                        <p:tgtEl>
                                          <p:spTgt spid="142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3000"/>
                                        <p:tgtEl>
                                          <p:spTgt spid="142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3 -0.0195 C -0.00023 -0.02958 -0.00023 -0.03965 -0.00023 -0.04973 " pathEditMode="relative" ptsTypes="fA">
                                      <p:cBhvr>
                                        <p:cTn id="30" dur="3000" fill="hold"/>
                                        <p:tgtEl>
                                          <p:spTgt spid="142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1 1.02263E-6 C -0.00601 -0.01817 -0.00601 -0.03618 -0.00601 -0.05419 " pathEditMode="relative" rAng="0" ptsTypes="fA">
                                      <p:cBhvr>
                                        <p:cTn id="32" dur="3000" fill="hold"/>
                                        <p:tgtEl>
                                          <p:spTgt spid="142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27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4" dur="30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6" dur="3000" fill="hold"/>
                                        <p:tgtEl>
                                          <p:spTgt spid="142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8" dur="3000" fill="hold"/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40" dur="3000" fill="hold"/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42" dur="3000" fill="hold"/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79 0.00925 L 0.01179 0.03651 C 0.01179 0.04873 0.0474 0.0641 0.07722 0.0641 L 0.14312 0.0641 " pathEditMode="relative" rAng="0" ptsTypes="FfFF">
                                      <p:cBhvr>
                                        <p:cTn id="44" dur="3000" fill="hold"/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27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17863  E" pathEditMode="relative" ptsTypes="">
                                      <p:cBhvr>
                                        <p:cTn id="46" dur="3000" fill="hold"/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9827E-6 -4.08062E-6 L -0.00647 0.30233 " pathEditMode="relative" rAng="0" ptsTypes="AA">
                                      <p:cBhvr>
                                        <p:cTn id="48" dur="3000" fill="hold"/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151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723E-6 8.95424E-7 L -0.0296 0.26615 " pathEditMode="relative" rAng="0" ptsTypes="AA">
                                      <p:cBhvr>
                                        <p:cTn id="50" dur="3000" fill="hold"/>
                                        <p:tgtEl>
                                          <p:spTgt spid="142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133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17863  E" pathEditMode="relative" ptsTypes="">
                                      <p:cBhvr>
                                        <p:cTn id="52" dur="3000" fill="hold"/>
                                        <p:tgtEl>
                                          <p:spTgt spid="142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17863  E" pathEditMode="relative" ptsTypes="">
                                      <p:cBhvr>
                                        <p:cTn id="54" dur="3000" fill="hold"/>
                                        <p:tgtEl>
                                          <p:spTgt spid="1423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17863  E" pathEditMode="relative" ptsTypes="">
                                      <p:cBhvr>
                                        <p:cTn id="56" dur="3000" fill="hold"/>
                                        <p:tgtEl>
                                          <p:spTgt spid="142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78035E-8 1.85197E-6 L -0.07815 -0.07748 " pathEditMode="relative" rAng="0" ptsTypes="AA">
                                      <p:cBhvr>
                                        <p:cTn id="58" dur="3000" fill="hold"/>
                                        <p:tgtEl>
                                          <p:spTgt spid="142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9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0231E-7 1.04741E-6 L 5.20231E-7 0.05022 " pathEditMode="relative" rAng="0" ptsTypes="AA">
                                      <p:cBhvr>
                                        <p:cTn id="60" dur="3000" fill="hold"/>
                                        <p:tgtEl>
                                          <p:spTgt spid="1423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 -0.00958 0.0 -0.01917 0.0 -0.02875 " pathEditMode="relative" ptsTypes="fA">
                                      <p:cBhvr>
                                        <p:cTn id="62" dur="3000" fill="hold"/>
                                        <p:tgtEl>
                                          <p:spTgt spid="142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4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42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2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42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42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42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42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animBg="1"/>
      <p:bldP spid="142339" grpId="0" animBg="1"/>
      <p:bldP spid="142340" grpId="0" animBg="1"/>
      <p:bldP spid="142341" grpId="0" animBg="1"/>
      <p:bldP spid="142342" grpId="0" animBg="1"/>
      <p:bldP spid="142343" grpId="0" animBg="1"/>
      <p:bldP spid="142344" grpId="0" animBg="1"/>
      <p:bldP spid="142345" grpId="0" animBg="1"/>
      <p:bldP spid="142346" grpId="0" animBg="1"/>
      <p:bldP spid="142347" grpId="0" animBg="1"/>
      <p:bldP spid="142348" grpId="0" animBg="1"/>
      <p:bldP spid="142349" grpId="0" animBg="1"/>
      <p:bldP spid="142351" grpId="0" animBg="1"/>
      <p:bldP spid="142352" grpId="0" animBg="1"/>
      <p:bldP spid="142353" grpId="0" animBg="1"/>
      <p:bldP spid="142354" grpId="0" animBg="1"/>
      <p:bldP spid="142355" grpId="0" animBg="1"/>
      <p:bldP spid="142357" grpId="0" animBg="1"/>
      <p:bldP spid="142358" grpId="0" animBg="1"/>
      <p:bldP spid="142359" grpId="0" animBg="1"/>
      <p:bldP spid="142360" grpId="0" animBg="1"/>
      <p:bldP spid="142361" grpId="0" animBg="1"/>
      <p:bldP spid="142364" grpId="0" animBg="1"/>
      <p:bldP spid="142365" grpId="0" animBg="1"/>
      <p:bldP spid="142365" grpId="1" animBg="1"/>
      <p:bldP spid="142366" grpId="0" animBg="1"/>
      <p:bldP spid="142367" grpId="0" animBg="1"/>
      <p:bldP spid="142372" grpId="0" animBg="1"/>
      <p:bldP spid="14237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3" name="Line 5"/>
          <p:cNvSpPr>
            <a:spLocks noChangeShapeType="1"/>
          </p:cNvSpPr>
          <p:nvPr/>
        </p:nvSpPr>
        <p:spPr bwMode="auto">
          <a:xfrm flipV="1">
            <a:off x="420688" y="2887663"/>
            <a:ext cx="1349375" cy="2619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9814" name="Oval 6"/>
          <p:cNvSpPr>
            <a:spLocks noChangeArrowheads="1"/>
          </p:cNvSpPr>
          <p:nvPr/>
        </p:nvSpPr>
        <p:spPr bwMode="auto">
          <a:xfrm>
            <a:off x="2406650" y="2909888"/>
            <a:ext cx="296863" cy="3349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19815" name="Oval 7"/>
          <p:cNvSpPr>
            <a:spLocks noChangeArrowheads="1"/>
          </p:cNvSpPr>
          <p:nvPr/>
        </p:nvSpPr>
        <p:spPr bwMode="auto">
          <a:xfrm>
            <a:off x="3375025" y="2908300"/>
            <a:ext cx="29845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19816" name="Rectangle 8"/>
          <p:cNvSpPr>
            <a:spLocks noChangeArrowheads="1"/>
          </p:cNvSpPr>
          <p:nvPr/>
        </p:nvSpPr>
        <p:spPr bwMode="auto">
          <a:xfrm>
            <a:off x="3035300" y="2873375"/>
            <a:ext cx="315913" cy="377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C</a:t>
            </a:r>
          </a:p>
        </p:txBody>
      </p:sp>
      <p:sp>
        <p:nvSpPr>
          <p:cNvPr id="119817" name="Oval 9"/>
          <p:cNvSpPr>
            <a:spLocks noChangeArrowheads="1"/>
          </p:cNvSpPr>
          <p:nvPr/>
        </p:nvSpPr>
        <p:spPr bwMode="auto">
          <a:xfrm>
            <a:off x="3679825" y="2908300"/>
            <a:ext cx="296863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19818" name="Oval 10"/>
          <p:cNvSpPr>
            <a:spLocks noChangeArrowheads="1"/>
          </p:cNvSpPr>
          <p:nvPr/>
        </p:nvSpPr>
        <p:spPr bwMode="auto">
          <a:xfrm>
            <a:off x="4576763" y="2936875"/>
            <a:ext cx="396875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S</a:t>
            </a:r>
          </a:p>
        </p:txBody>
      </p:sp>
      <p:sp>
        <p:nvSpPr>
          <p:cNvPr id="119819" name="Oval 11"/>
          <p:cNvSpPr>
            <a:spLocks noChangeArrowheads="1"/>
          </p:cNvSpPr>
          <p:nvPr/>
        </p:nvSpPr>
        <p:spPr bwMode="auto">
          <a:xfrm>
            <a:off x="1649413" y="2613025"/>
            <a:ext cx="341312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19820" name="Oval 12"/>
          <p:cNvSpPr>
            <a:spLocks noChangeArrowheads="1"/>
          </p:cNvSpPr>
          <p:nvPr/>
        </p:nvSpPr>
        <p:spPr bwMode="auto">
          <a:xfrm>
            <a:off x="1079500" y="2574925"/>
            <a:ext cx="369888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19821" name="Oval 13"/>
          <p:cNvSpPr>
            <a:spLocks noChangeArrowheads="1"/>
          </p:cNvSpPr>
          <p:nvPr/>
        </p:nvSpPr>
        <p:spPr bwMode="auto">
          <a:xfrm>
            <a:off x="3054350" y="2611438"/>
            <a:ext cx="400050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QB</a:t>
            </a:r>
          </a:p>
        </p:txBody>
      </p:sp>
      <p:sp>
        <p:nvSpPr>
          <p:cNvPr id="119822" name="Oval 14"/>
          <p:cNvSpPr>
            <a:spLocks noChangeArrowheads="1"/>
          </p:cNvSpPr>
          <p:nvPr/>
        </p:nvSpPr>
        <p:spPr bwMode="auto">
          <a:xfrm>
            <a:off x="2065338" y="2930525"/>
            <a:ext cx="339725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TE</a:t>
            </a:r>
          </a:p>
        </p:txBody>
      </p:sp>
      <p:sp>
        <p:nvSpPr>
          <p:cNvPr id="119823" name="Oval 15"/>
          <p:cNvSpPr>
            <a:spLocks noChangeArrowheads="1"/>
          </p:cNvSpPr>
          <p:nvPr/>
        </p:nvSpPr>
        <p:spPr bwMode="auto">
          <a:xfrm>
            <a:off x="3614738" y="2278063"/>
            <a:ext cx="312737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RB</a:t>
            </a:r>
          </a:p>
        </p:txBody>
      </p:sp>
      <p:sp>
        <p:nvSpPr>
          <p:cNvPr id="16397" name="Oval 16"/>
          <p:cNvSpPr>
            <a:spLocks noChangeArrowheads="1"/>
          </p:cNvSpPr>
          <p:nvPr/>
        </p:nvSpPr>
        <p:spPr bwMode="auto">
          <a:xfrm>
            <a:off x="6243638" y="3151188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LJ</a:t>
            </a:r>
          </a:p>
        </p:txBody>
      </p:sp>
      <p:sp>
        <p:nvSpPr>
          <p:cNvPr id="119825" name="Oval 17"/>
          <p:cNvSpPr>
            <a:spLocks noChangeArrowheads="1"/>
          </p:cNvSpPr>
          <p:nvPr/>
        </p:nvSpPr>
        <p:spPr bwMode="auto">
          <a:xfrm>
            <a:off x="155575" y="3135313"/>
            <a:ext cx="395288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HL</a:t>
            </a:r>
          </a:p>
        </p:txBody>
      </p:sp>
      <p:sp>
        <p:nvSpPr>
          <p:cNvPr id="119826" name="Oval 18"/>
          <p:cNvSpPr>
            <a:spLocks noChangeArrowheads="1"/>
          </p:cNvSpPr>
          <p:nvPr/>
        </p:nvSpPr>
        <p:spPr bwMode="auto">
          <a:xfrm>
            <a:off x="2325688" y="20955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R</a:t>
            </a:r>
          </a:p>
        </p:txBody>
      </p:sp>
      <p:sp>
        <p:nvSpPr>
          <p:cNvPr id="119827" name="Oval 19"/>
          <p:cNvSpPr>
            <a:spLocks noChangeArrowheads="1"/>
          </p:cNvSpPr>
          <p:nvPr/>
        </p:nvSpPr>
        <p:spPr bwMode="auto">
          <a:xfrm>
            <a:off x="3016250" y="3482975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119828" name="Oval 20"/>
          <p:cNvSpPr>
            <a:spLocks noChangeArrowheads="1"/>
          </p:cNvSpPr>
          <p:nvPr/>
        </p:nvSpPr>
        <p:spPr bwMode="auto">
          <a:xfrm>
            <a:off x="6351588" y="46355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FJ</a:t>
            </a:r>
          </a:p>
        </p:txBody>
      </p:sp>
      <p:sp>
        <p:nvSpPr>
          <p:cNvPr id="119829" name="Oval 21"/>
          <p:cNvSpPr>
            <a:spLocks noChangeArrowheads="1"/>
          </p:cNvSpPr>
          <p:nvPr/>
        </p:nvSpPr>
        <p:spPr bwMode="auto">
          <a:xfrm>
            <a:off x="131763" y="4616450"/>
            <a:ext cx="395287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SJ</a:t>
            </a:r>
          </a:p>
        </p:txBody>
      </p:sp>
      <p:pic>
        <p:nvPicPr>
          <p:cNvPr id="119830" name="Picture 22" descr="football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680234">
            <a:off x="3043237" y="3216276"/>
            <a:ext cx="290513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831" name="Oval 23"/>
          <p:cNvSpPr>
            <a:spLocks noChangeArrowheads="1"/>
          </p:cNvSpPr>
          <p:nvPr/>
        </p:nvSpPr>
        <p:spPr bwMode="auto">
          <a:xfrm>
            <a:off x="2457450" y="4991100"/>
            <a:ext cx="395288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BJ</a:t>
            </a:r>
          </a:p>
        </p:txBody>
      </p:sp>
      <p:sp>
        <p:nvSpPr>
          <p:cNvPr id="119832" name="Oval 24"/>
          <p:cNvSpPr>
            <a:spLocks noChangeArrowheads="1"/>
          </p:cNvSpPr>
          <p:nvPr/>
        </p:nvSpPr>
        <p:spPr bwMode="auto">
          <a:xfrm>
            <a:off x="2706688" y="2927350"/>
            <a:ext cx="29845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19833" name="Line 25"/>
          <p:cNvSpPr>
            <a:spLocks noChangeShapeType="1"/>
          </p:cNvSpPr>
          <p:nvPr/>
        </p:nvSpPr>
        <p:spPr bwMode="auto">
          <a:xfrm flipH="1" flipV="1">
            <a:off x="2263775" y="3279775"/>
            <a:ext cx="420688" cy="16557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9834" name="Line 26"/>
          <p:cNvSpPr>
            <a:spLocks noChangeShapeType="1"/>
          </p:cNvSpPr>
          <p:nvPr/>
        </p:nvSpPr>
        <p:spPr bwMode="auto">
          <a:xfrm flipV="1">
            <a:off x="461963" y="2886075"/>
            <a:ext cx="773112" cy="1746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9835" name="Line 27"/>
          <p:cNvSpPr>
            <a:spLocks noChangeShapeType="1"/>
          </p:cNvSpPr>
          <p:nvPr/>
        </p:nvSpPr>
        <p:spPr bwMode="auto">
          <a:xfrm flipH="1" flipV="1">
            <a:off x="4951413" y="3221038"/>
            <a:ext cx="1471612" cy="153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9" name="Text Box 28"/>
          <p:cNvSpPr txBox="1">
            <a:spLocks noChangeArrowheads="1"/>
          </p:cNvSpPr>
          <p:nvPr/>
        </p:nvSpPr>
        <p:spPr bwMode="auto">
          <a:xfrm>
            <a:off x="1747838" y="608013"/>
            <a:ext cx="3178175" cy="830262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Trips Pass Coverage 2</a:t>
            </a:r>
          </a:p>
          <a:p>
            <a:r>
              <a:rPr lang="en-US"/>
              <a:t>TE Stays and Blocks</a:t>
            </a:r>
          </a:p>
        </p:txBody>
      </p:sp>
      <p:pic>
        <p:nvPicPr>
          <p:cNvPr id="119837" name="Picture 29" descr="football5"/>
          <p:cNvPicPr>
            <a:picLocks noGrp="1" noChangeAspect="1" noChangeArrowheads="1" noCrop="1"/>
          </p:cNvPicPr>
          <p:nvPr>
            <p:ph/>
          </p:nvPr>
        </p:nvPicPr>
        <p:blipFill>
          <a:blip r:embed="rId4" cstate="print"/>
          <a:srcRect/>
          <a:stretch>
            <a:fillRect/>
          </a:stretch>
        </p:blipFill>
        <p:spPr bwMode="auto">
          <a:xfrm rot="16780981">
            <a:off x="3149600" y="2776538"/>
            <a:ext cx="269875" cy="215900"/>
          </a:xfrm>
          <a:noFill/>
          <a:ln>
            <a:miter lim="800000"/>
            <a:headEnd/>
            <a:tailEnd/>
          </a:ln>
        </p:spPr>
      </p:pic>
      <p:sp>
        <p:nvSpPr>
          <p:cNvPr id="119839" name="Line 31"/>
          <p:cNvSpPr>
            <a:spLocks noChangeShapeType="1"/>
          </p:cNvSpPr>
          <p:nvPr/>
        </p:nvSpPr>
        <p:spPr bwMode="auto">
          <a:xfrm flipV="1">
            <a:off x="442913" y="2876550"/>
            <a:ext cx="1641475" cy="919163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9840" name="Line 32"/>
          <p:cNvSpPr>
            <a:spLocks noChangeShapeType="1"/>
          </p:cNvSpPr>
          <p:nvPr/>
        </p:nvSpPr>
        <p:spPr bwMode="auto">
          <a:xfrm flipV="1">
            <a:off x="439738" y="4502150"/>
            <a:ext cx="250825" cy="12271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9841" name="Line 33"/>
          <p:cNvSpPr>
            <a:spLocks noChangeShapeType="1"/>
          </p:cNvSpPr>
          <p:nvPr/>
        </p:nvSpPr>
        <p:spPr bwMode="auto">
          <a:xfrm flipH="1" flipV="1">
            <a:off x="2300288" y="5653088"/>
            <a:ext cx="133350" cy="105727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9842" name="Line 34"/>
          <p:cNvSpPr>
            <a:spLocks noChangeShapeType="1"/>
          </p:cNvSpPr>
          <p:nvPr/>
        </p:nvSpPr>
        <p:spPr bwMode="auto">
          <a:xfrm flipH="1" flipV="1">
            <a:off x="4841875" y="4995863"/>
            <a:ext cx="1471613" cy="153987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9843" name="Line 35"/>
          <p:cNvSpPr>
            <a:spLocks noChangeShapeType="1"/>
          </p:cNvSpPr>
          <p:nvPr/>
        </p:nvSpPr>
        <p:spPr bwMode="auto">
          <a:xfrm flipH="1" flipV="1">
            <a:off x="5081588" y="3163888"/>
            <a:ext cx="1136650" cy="1905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9844" name="Line 36"/>
          <p:cNvSpPr>
            <a:spLocks noChangeShapeType="1"/>
          </p:cNvSpPr>
          <p:nvPr/>
        </p:nvSpPr>
        <p:spPr bwMode="auto">
          <a:xfrm flipH="1" flipV="1">
            <a:off x="3971925" y="2379663"/>
            <a:ext cx="2284413" cy="857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9845" name="Line 37"/>
          <p:cNvSpPr>
            <a:spLocks noChangeShapeType="1"/>
          </p:cNvSpPr>
          <p:nvPr/>
        </p:nvSpPr>
        <p:spPr bwMode="auto">
          <a:xfrm>
            <a:off x="2162175" y="1668463"/>
            <a:ext cx="1654175" cy="11303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9846" name="Line 38"/>
          <p:cNvSpPr>
            <a:spLocks noChangeShapeType="1"/>
          </p:cNvSpPr>
          <p:nvPr/>
        </p:nvSpPr>
        <p:spPr bwMode="auto">
          <a:xfrm>
            <a:off x="2046288" y="1698625"/>
            <a:ext cx="450850" cy="107315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1000"/>
                                        <p:tgtEl>
                                          <p:spTgt spid="1198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198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19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198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198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3000"/>
                                        <p:tgtEl>
                                          <p:spTgt spid="119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3 -0.0195 C -0.00023 -0.02958 -0.00023 -0.03965 -0.00023 -0.04973 " pathEditMode="relative" ptsTypes="fA">
                                      <p:cBhvr>
                                        <p:cTn id="27" dur="3000" fill="hold"/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1676E-6 -2.792E-7 C 2.71676E-6 -0.01354 2.71676E-6 -0.02726 2.71676E-6 -0.0408 " pathEditMode="relative" ptsTypes="fA">
                                      <p:cBhvr>
                                        <p:cTn id="29" dur="3000" fill="hold"/>
                                        <p:tgtEl>
                                          <p:spTgt spid="1198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1" dur="30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7052E-7 4.45234E-6 L 8.67052E-7 -0.04114 " pathEditMode="relative" rAng="0" ptsTypes="AA">
                                      <p:cBhvr>
                                        <p:cTn id="33" dur="3000" fill="hold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5" dur="3000" fill="hold"/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7" dur="30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9" dur="30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41" dur="30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79 0.00925 L 0.01179 0.03651 C 0.01179 0.04873 0.0474 0.0641 0.07722 0.0641 L 0.14312 0.0641 " pathEditMode="relative" rAng="0" ptsTypes="FfFF">
                                      <p:cBhvr>
                                        <p:cTn id="43" dur="3000" fill="hold"/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27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17863  E" pathEditMode="relative" ptsTypes="">
                                      <p:cBhvr>
                                        <p:cTn id="45" dur="30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17863  E" pathEditMode="relative" ptsTypes="">
                                      <p:cBhvr>
                                        <p:cTn id="47" dur="3000" fill="hold"/>
                                        <p:tgtEl>
                                          <p:spTgt spid="1198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7168E-6 2.60367E-6 L -0.00208 0.1168 " pathEditMode="relative" rAng="0" ptsTypes="AA">
                                      <p:cBhvr>
                                        <p:cTn id="49" dur="3000" fill="hold"/>
                                        <p:tgtEl>
                                          <p:spTgt spid="1198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58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17863  E" pathEditMode="relative" ptsTypes="">
                                      <p:cBhvr>
                                        <p:cTn id="51" dur="3000" fill="hold"/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78035E-8 1.85197E-6 L -0.07815 -0.07748 " pathEditMode="relative" rAng="0" ptsTypes="AA">
                                      <p:cBhvr>
                                        <p:cTn id="53" dur="3000" fill="hold"/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9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0231E-7 1.04741E-6 L 5.20231E-7 0.05022 " pathEditMode="relative" rAng="0" ptsTypes="AA">
                                      <p:cBhvr>
                                        <p:cTn id="55" dur="3000" fill="hold"/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7 8.95424E-7 C -0.02197 0.05187 -0.01087 0.00809 -0.00787 0.15034 C -0.00787 0.16108 0.00023 0.16967 0.01109 0.17297 C 0.01503 0.17561 0.02081 0.17694 0.02289 0.1809 C 0.02381 0.18255 0.0245 0.18454 0.02589 0.18602 C 0.02705 0.18718 0.02913 0.18767 0.03029 0.18867 C 0.03144 0.18949 0.03237 0.19032 0.03329 0.19147 C 0.03676 0.19544 0.0393 0.20122 0.0437 0.20453 C 0.0578 0.21609 0.07398 0.226 0.08948 0.23625 C 0.09526 0.24021 0.09803 0.24566 0.10404 0.24946 C 0.10705 0.25772 0.11953 0.2683 0.12901 0.27061 C 0.13248 0.27375 0.13387 0.27342 0.13086 0.27342 " pathEditMode="relative" rAng="0" ptsTypes="fffffffffffA">
                                      <p:cBhvr>
                                        <p:cTn id="57" dur="3000" fill="hold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" y="137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46 -4.08062E-6 C -0.00162 0.01454 0.00116 0.03668 -0.00809 0.05237 C -0.00971 0.06658 -0.00925 0.07071 -0.01318 0.08228 C -0.01503 0.08789 -0.01896 0.09302 -0.02104 0.09863 C -0.02474 0.10937 -0.01826 0.10673 -0.03121 0.10921 C -0.04485 0.11449 -0.04879 0.12407 -0.06474 0.12721 C -0.06728 0.1287 -0.06983 0.13035 -0.07283 0.13167 C -0.07746 0.13382 -0.08809 0.13762 -0.08809 0.13779 C -0.09642 0.14489 -0.11283 0.15447 -0.12694 0.15712 C -0.12948 0.1586 -0.13179 0.16042 -0.13457 0.16158 C -0.13942 0.16356 -0.15006 0.16306 -0.15006 0.16769 " pathEditMode="relative" rAng="0" ptsTypes="ffffffffffA">
                                      <p:cBhvr>
                                        <p:cTn id="59" dur="3000" fill="hold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" y="84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716 -0.01553 -0.00208 -0.00297 -0.00208 -0.03932 " pathEditMode="relative" ptsTypes="fA">
                                      <p:cBhvr>
                                        <p:cTn id="61" dur="3000" fill="hold"/>
                                        <p:tgtEl>
                                          <p:spTgt spid="1198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19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19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19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19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19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19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1000"/>
                                        <p:tgtEl>
                                          <p:spTgt spid="119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19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3" grpId="0" animBg="1"/>
      <p:bldP spid="119814" grpId="0" animBg="1"/>
      <p:bldP spid="119815" grpId="0" animBg="1"/>
      <p:bldP spid="119816" grpId="0" animBg="1"/>
      <p:bldP spid="119817" grpId="0" animBg="1"/>
      <p:bldP spid="119819" grpId="0" animBg="1"/>
      <p:bldP spid="119820" grpId="0" animBg="1"/>
      <p:bldP spid="119821" grpId="0" animBg="1"/>
      <p:bldP spid="119822" grpId="0" animBg="1"/>
      <p:bldP spid="119827" grpId="0" animBg="1"/>
      <p:bldP spid="119832" grpId="0" animBg="1"/>
      <p:bldP spid="119833" grpId="0" animBg="1"/>
      <p:bldP spid="119834" grpId="0" animBg="1"/>
      <p:bldP spid="119835" grpId="0" animBg="1"/>
      <p:bldP spid="119839" grpId="0" animBg="1"/>
      <p:bldP spid="119840" grpId="0" animBg="1"/>
      <p:bldP spid="119840" grpId="1" animBg="1"/>
      <p:bldP spid="119841" grpId="0" animBg="1"/>
      <p:bldP spid="119842" grpId="0" animBg="1"/>
      <p:bldP spid="119843" grpId="0" animBg="1"/>
      <p:bldP spid="119844" grpId="0" animBg="1"/>
      <p:bldP spid="119845" grpId="0" animBg="1"/>
      <p:bldP spid="1198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41" name="Line 37"/>
          <p:cNvSpPr>
            <a:spLocks noChangeShapeType="1"/>
          </p:cNvSpPr>
          <p:nvPr/>
        </p:nvSpPr>
        <p:spPr bwMode="auto">
          <a:xfrm>
            <a:off x="2162175" y="1668463"/>
            <a:ext cx="1654175" cy="11303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907" name="Line 3"/>
          <p:cNvSpPr>
            <a:spLocks noChangeShapeType="1"/>
          </p:cNvSpPr>
          <p:nvPr/>
        </p:nvSpPr>
        <p:spPr bwMode="auto">
          <a:xfrm flipV="1">
            <a:off x="420688" y="2974975"/>
            <a:ext cx="1320800" cy="174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908" name="Oval 4"/>
          <p:cNvSpPr>
            <a:spLocks noChangeArrowheads="1"/>
          </p:cNvSpPr>
          <p:nvPr/>
        </p:nvSpPr>
        <p:spPr bwMode="auto">
          <a:xfrm>
            <a:off x="2406650" y="2909888"/>
            <a:ext cx="296863" cy="3349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23909" name="Oval 5"/>
          <p:cNvSpPr>
            <a:spLocks noChangeArrowheads="1"/>
          </p:cNvSpPr>
          <p:nvPr/>
        </p:nvSpPr>
        <p:spPr bwMode="auto">
          <a:xfrm>
            <a:off x="3375025" y="2908300"/>
            <a:ext cx="29845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23910" name="Rectangle 6"/>
          <p:cNvSpPr>
            <a:spLocks noChangeArrowheads="1"/>
          </p:cNvSpPr>
          <p:nvPr/>
        </p:nvSpPr>
        <p:spPr bwMode="auto">
          <a:xfrm>
            <a:off x="3035300" y="2873375"/>
            <a:ext cx="315913" cy="377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C</a:t>
            </a:r>
          </a:p>
        </p:txBody>
      </p:sp>
      <p:sp>
        <p:nvSpPr>
          <p:cNvPr id="123911" name="Oval 7"/>
          <p:cNvSpPr>
            <a:spLocks noChangeArrowheads="1"/>
          </p:cNvSpPr>
          <p:nvPr/>
        </p:nvSpPr>
        <p:spPr bwMode="auto">
          <a:xfrm>
            <a:off x="3679825" y="2908300"/>
            <a:ext cx="296863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23912" name="Oval 8"/>
          <p:cNvSpPr>
            <a:spLocks noChangeArrowheads="1"/>
          </p:cNvSpPr>
          <p:nvPr/>
        </p:nvSpPr>
        <p:spPr bwMode="auto">
          <a:xfrm>
            <a:off x="4576763" y="2936875"/>
            <a:ext cx="396875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S</a:t>
            </a:r>
          </a:p>
        </p:txBody>
      </p:sp>
      <p:sp>
        <p:nvSpPr>
          <p:cNvPr id="123913" name="Oval 9"/>
          <p:cNvSpPr>
            <a:spLocks noChangeArrowheads="1"/>
          </p:cNvSpPr>
          <p:nvPr/>
        </p:nvSpPr>
        <p:spPr bwMode="auto">
          <a:xfrm>
            <a:off x="1649413" y="2613025"/>
            <a:ext cx="341312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23914" name="Oval 10"/>
          <p:cNvSpPr>
            <a:spLocks noChangeArrowheads="1"/>
          </p:cNvSpPr>
          <p:nvPr/>
        </p:nvSpPr>
        <p:spPr bwMode="auto">
          <a:xfrm>
            <a:off x="1079500" y="2574925"/>
            <a:ext cx="369888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23915" name="Oval 11"/>
          <p:cNvSpPr>
            <a:spLocks noChangeArrowheads="1"/>
          </p:cNvSpPr>
          <p:nvPr/>
        </p:nvSpPr>
        <p:spPr bwMode="auto">
          <a:xfrm>
            <a:off x="3038475" y="2592388"/>
            <a:ext cx="357188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QB</a:t>
            </a:r>
          </a:p>
        </p:txBody>
      </p:sp>
      <p:sp>
        <p:nvSpPr>
          <p:cNvPr id="123916" name="Oval 12"/>
          <p:cNvSpPr>
            <a:spLocks noChangeArrowheads="1"/>
          </p:cNvSpPr>
          <p:nvPr/>
        </p:nvSpPr>
        <p:spPr bwMode="auto">
          <a:xfrm>
            <a:off x="2065338" y="2930525"/>
            <a:ext cx="339725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TE</a:t>
            </a:r>
          </a:p>
        </p:txBody>
      </p:sp>
      <p:sp>
        <p:nvSpPr>
          <p:cNvPr id="123917" name="Oval 13"/>
          <p:cNvSpPr>
            <a:spLocks noChangeArrowheads="1"/>
          </p:cNvSpPr>
          <p:nvPr/>
        </p:nvSpPr>
        <p:spPr bwMode="auto">
          <a:xfrm>
            <a:off x="3614738" y="2278063"/>
            <a:ext cx="312737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RB</a:t>
            </a:r>
          </a:p>
        </p:txBody>
      </p:sp>
      <p:sp>
        <p:nvSpPr>
          <p:cNvPr id="17422" name="Oval 14"/>
          <p:cNvSpPr>
            <a:spLocks noChangeArrowheads="1"/>
          </p:cNvSpPr>
          <p:nvPr/>
        </p:nvSpPr>
        <p:spPr bwMode="auto">
          <a:xfrm>
            <a:off x="6243638" y="3151188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LJ</a:t>
            </a:r>
          </a:p>
        </p:txBody>
      </p:sp>
      <p:sp>
        <p:nvSpPr>
          <p:cNvPr id="123919" name="Oval 15"/>
          <p:cNvSpPr>
            <a:spLocks noChangeArrowheads="1"/>
          </p:cNvSpPr>
          <p:nvPr/>
        </p:nvSpPr>
        <p:spPr bwMode="auto">
          <a:xfrm>
            <a:off x="155575" y="3135313"/>
            <a:ext cx="395288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HL</a:t>
            </a:r>
          </a:p>
        </p:txBody>
      </p:sp>
      <p:sp>
        <p:nvSpPr>
          <p:cNvPr id="123920" name="Oval 16"/>
          <p:cNvSpPr>
            <a:spLocks noChangeArrowheads="1"/>
          </p:cNvSpPr>
          <p:nvPr/>
        </p:nvSpPr>
        <p:spPr bwMode="auto">
          <a:xfrm>
            <a:off x="2325688" y="20955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R</a:t>
            </a:r>
          </a:p>
        </p:txBody>
      </p:sp>
      <p:sp>
        <p:nvSpPr>
          <p:cNvPr id="123921" name="Oval 17"/>
          <p:cNvSpPr>
            <a:spLocks noChangeArrowheads="1"/>
          </p:cNvSpPr>
          <p:nvPr/>
        </p:nvSpPr>
        <p:spPr bwMode="auto">
          <a:xfrm>
            <a:off x="3016250" y="3482975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123922" name="Oval 18"/>
          <p:cNvSpPr>
            <a:spLocks noChangeArrowheads="1"/>
          </p:cNvSpPr>
          <p:nvPr/>
        </p:nvSpPr>
        <p:spPr bwMode="auto">
          <a:xfrm>
            <a:off x="6351588" y="46355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FJ</a:t>
            </a:r>
          </a:p>
        </p:txBody>
      </p:sp>
      <p:sp>
        <p:nvSpPr>
          <p:cNvPr id="123923" name="Oval 19"/>
          <p:cNvSpPr>
            <a:spLocks noChangeArrowheads="1"/>
          </p:cNvSpPr>
          <p:nvPr/>
        </p:nvSpPr>
        <p:spPr bwMode="auto">
          <a:xfrm>
            <a:off x="131763" y="4616450"/>
            <a:ext cx="395287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SJ</a:t>
            </a:r>
          </a:p>
        </p:txBody>
      </p:sp>
      <p:pic>
        <p:nvPicPr>
          <p:cNvPr id="123924" name="Picture 20" descr="football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680234">
            <a:off x="3043237" y="3216276"/>
            <a:ext cx="290513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925" name="Oval 21"/>
          <p:cNvSpPr>
            <a:spLocks noChangeArrowheads="1"/>
          </p:cNvSpPr>
          <p:nvPr/>
        </p:nvSpPr>
        <p:spPr bwMode="auto">
          <a:xfrm>
            <a:off x="2457450" y="4991100"/>
            <a:ext cx="395288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BJ</a:t>
            </a:r>
          </a:p>
        </p:txBody>
      </p:sp>
      <p:sp>
        <p:nvSpPr>
          <p:cNvPr id="123926" name="Oval 22"/>
          <p:cNvSpPr>
            <a:spLocks noChangeArrowheads="1"/>
          </p:cNvSpPr>
          <p:nvPr/>
        </p:nvSpPr>
        <p:spPr bwMode="auto">
          <a:xfrm>
            <a:off x="2706688" y="2927350"/>
            <a:ext cx="29845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23927" name="Line 23"/>
          <p:cNvSpPr>
            <a:spLocks noChangeShapeType="1"/>
          </p:cNvSpPr>
          <p:nvPr/>
        </p:nvSpPr>
        <p:spPr bwMode="auto">
          <a:xfrm flipH="1" flipV="1">
            <a:off x="2174875" y="3135313"/>
            <a:ext cx="452438" cy="1755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928" name="Line 24"/>
          <p:cNvSpPr>
            <a:spLocks noChangeShapeType="1"/>
          </p:cNvSpPr>
          <p:nvPr/>
        </p:nvSpPr>
        <p:spPr bwMode="auto">
          <a:xfrm flipV="1">
            <a:off x="461963" y="2886075"/>
            <a:ext cx="773112" cy="1746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929" name="Line 25"/>
          <p:cNvSpPr>
            <a:spLocks noChangeShapeType="1"/>
          </p:cNvSpPr>
          <p:nvPr/>
        </p:nvSpPr>
        <p:spPr bwMode="auto">
          <a:xfrm flipH="1" flipV="1">
            <a:off x="4951413" y="3221038"/>
            <a:ext cx="1471612" cy="153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1747838" y="608013"/>
            <a:ext cx="3178175" cy="4572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Pass Coverage 1</a:t>
            </a:r>
          </a:p>
        </p:txBody>
      </p:sp>
      <p:pic>
        <p:nvPicPr>
          <p:cNvPr id="123931" name="Picture 27" descr="football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4819019">
            <a:off x="3149600" y="2776538"/>
            <a:ext cx="2698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934" name="Line 30"/>
          <p:cNvSpPr>
            <a:spLocks noChangeShapeType="1"/>
          </p:cNvSpPr>
          <p:nvPr/>
        </p:nvSpPr>
        <p:spPr bwMode="auto">
          <a:xfrm flipV="1">
            <a:off x="558800" y="5056188"/>
            <a:ext cx="315913" cy="73977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935" name="Line 31"/>
          <p:cNvSpPr>
            <a:spLocks noChangeShapeType="1"/>
          </p:cNvSpPr>
          <p:nvPr/>
        </p:nvSpPr>
        <p:spPr bwMode="auto">
          <a:xfrm>
            <a:off x="688975" y="3838575"/>
            <a:ext cx="1058863" cy="665163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936" name="Line 32"/>
          <p:cNvSpPr>
            <a:spLocks noChangeShapeType="1"/>
          </p:cNvSpPr>
          <p:nvPr/>
        </p:nvSpPr>
        <p:spPr bwMode="auto">
          <a:xfrm flipH="1" flipV="1">
            <a:off x="2663825" y="5254625"/>
            <a:ext cx="34925" cy="136525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937" name="Line 33"/>
          <p:cNvSpPr>
            <a:spLocks noChangeShapeType="1"/>
          </p:cNvSpPr>
          <p:nvPr/>
        </p:nvSpPr>
        <p:spPr bwMode="auto">
          <a:xfrm flipH="1" flipV="1">
            <a:off x="5502275" y="4914900"/>
            <a:ext cx="760413" cy="914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938" name="Line 34"/>
          <p:cNvSpPr>
            <a:spLocks noChangeShapeType="1"/>
          </p:cNvSpPr>
          <p:nvPr/>
        </p:nvSpPr>
        <p:spPr bwMode="auto">
          <a:xfrm flipH="1" flipV="1">
            <a:off x="3957638" y="2363788"/>
            <a:ext cx="2298700" cy="844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939" name="Line 35"/>
          <p:cNvSpPr>
            <a:spLocks noChangeShapeType="1"/>
          </p:cNvSpPr>
          <p:nvPr/>
        </p:nvSpPr>
        <p:spPr bwMode="auto">
          <a:xfrm flipH="1" flipV="1">
            <a:off x="4421188" y="3370263"/>
            <a:ext cx="163195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940" name="Line 36"/>
          <p:cNvSpPr>
            <a:spLocks noChangeShapeType="1"/>
          </p:cNvSpPr>
          <p:nvPr/>
        </p:nvSpPr>
        <p:spPr bwMode="auto">
          <a:xfrm>
            <a:off x="1930400" y="1800225"/>
            <a:ext cx="479425" cy="100012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1000"/>
                                        <p:tgtEl>
                                          <p:spTgt spid="123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23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239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239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23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23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3000"/>
                                        <p:tgtEl>
                                          <p:spTgt spid="123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3 -0.0195 C -0.00023 -0.02958 -0.00023 -0.03965 -0.00023 -0.04973 " pathEditMode="relative" ptsTypes="fA">
                                      <p:cBhvr>
                                        <p:cTn id="27" dur="3000" fill="hold"/>
                                        <p:tgtEl>
                                          <p:spTgt spid="1239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4162E-6 6.58682E-6 C -0.0007 -0.01503 -0.00208 -0.04526 -0.00208 -0.04526 " pathEditMode="relative" ptsTypes="fA">
                                      <p:cBhvr>
                                        <p:cTn id="29" dur="3000" fill="hold"/>
                                        <p:tgtEl>
                                          <p:spTgt spid="123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1" dur="30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3" dur="3000" fill="hold"/>
                                        <p:tgtEl>
                                          <p:spTgt spid="1239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5" dur="30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7" dur="30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9" dur="3000" fill="hold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9827E-6 -4.08062E-6 L 0.01249 0.17843 " pathEditMode="relative" rAng="0" ptsTypes="AA">
                                      <p:cBhvr>
                                        <p:cTn id="41" dur="30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89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723E-6 8.95424E-7 L -0.04856 0.23294 " pathEditMode="relative" rAng="0" ptsTypes="AA">
                                      <p:cBhvr>
                                        <p:cTn id="43" dur="3000" fill="hold"/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116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91 -0.00049 L 0.06104 0.21576 " pathEditMode="relative" rAng="0" ptsTypes="AA">
                                      <p:cBhvr>
                                        <p:cTn id="45" dur="3000" fill="hold"/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108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2948E-6 -3.40327E-7 L 0.08463 0.16934 " pathEditMode="relative" rAng="0" ptsTypes="AA">
                                      <p:cBhvr>
                                        <p:cTn id="47" dur="3000" fill="hold"/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85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4798E-6 -2.4302E-6 L 0.05087 0.1016 " pathEditMode="relative" rAng="0" ptsTypes="AA">
                                      <p:cBhvr>
                                        <p:cTn id="49" dur="3000" fill="hold"/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51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0231E-7 1.04741E-6 L 0.0148 0.05171 " pathEditMode="relative" rAng="0" ptsTypes="AA">
                                      <p:cBhvr>
                                        <p:cTn id="51" dur="3000" fill="hold"/>
                                        <p:tgtEl>
                                          <p:spTgt spid="1239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26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17863  E" pathEditMode="relative" ptsTypes="">
                                      <p:cBhvr>
                                        <p:cTn id="53" dur="3000" fill="hold"/>
                                        <p:tgtEl>
                                          <p:spTgt spid="1239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78035E-8 1.85197E-6 L -0.07815 -0.07748 " pathEditMode="relative" rAng="0" ptsTypes="AA">
                                      <p:cBhvr>
                                        <p:cTn id="55" dur="3000" fill="hold"/>
                                        <p:tgtEl>
                                          <p:spTgt spid="1239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9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6069E-6 1.15645E-7 L 1.56069E-6 0.12572 " pathEditMode="relative" rAng="0" ptsTypes="AA">
                                      <p:cBhvr>
                                        <p:cTn id="57" dur="3000" fill="hold"/>
                                        <p:tgtEl>
                                          <p:spTgt spid="1239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7168E-6 2.60367E-6 L 0.00856 0.12572 " pathEditMode="relative" rAng="0" ptsTypes="AA">
                                      <p:cBhvr>
                                        <p:cTn id="59" dur="3000" fill="hold"/>
                                        <p:tgtEl>
                                          <p:spTgt spid="1239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63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 -0.01057 0.0 -0.02114 0.0 -0.03172 " pathEditMode="relative" ptsTypes="fA">
                                      <p:cBhvr>
                                        <p:cTn id="61" dur="3000" fill="hold"/>
                                        <p:tgtEl>
                                          <p:spTgt spid="1239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23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23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23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23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3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23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23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41" grpId="0" animBg="1"/>
      <p:bldP spid="123907" grpId="0" animBg="1"/>
      <p:bldP spid="123908" grpId="0" animBg="1"/>
      <p:bldP spid="123909" grpId="0" animBg="1"/>
      <p:bldP spid="123910" grpId="0" animBg="1"/>
      <p:bldP spid="123911" grpId="0" animBg="1"/>
      <p:bldP spid="123912" grpId="0" animBg="1"/>
      <p:bldP spid="123913" grpId="0" animBg="1"/>
      <p:bldP spid="123914" grpId="0" animBg="1"/>
      <p:bldP spid="123915" grpId="0" animBg="1"/>
      <p:bldP spid="123916" grpId="0" animBg="1"/>
      <p:bldP spid="123917" grpId="0" animBg="1"/>
      <p:bldP spid="123919" grpId="0" animBg="1"/>
      <p:bldP spid="123920" grpId="0" animBg="1"/>
      <p:bldP spid="123921" grpId="0" animBg="1"/>
      <p:bldP spid="123922" grpId="0" animBg="1"/>
      <p:bldP spid="123923" grpId="0" animBg="1"/>
      <p:bldP spid="123925" grpId="0" animBg="1"/>
      <p:bldP spid="123926" grpId="0" animBg="1"/>
      <p:bldP spid="123927" grpId="0" animBg="1"/>
      <p:bldP spid="123928" grpId="0" animBg="1"/>
      <p:bldP spid="123929" grpId="0" animBg="1"/>
      <p:bldP spid="123934" grpId="0" animBg="1"/>
      <p:bldP spid="123935" grpId="0" animBg="1"/>
      <p:bldP spid="123936" grpId="0" animBg="1"/>
      <p:bldP spid="123937" grpId="0" animBg="1"/>
      <p:bldP spid="123938" grpId="0" animBg="1"/>
      <p:bldP spid="123939" grpId="0" animBg="1"/>
      <p:bldP spid="12394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1" name="Line 5"/>
          <p:cNvSpPr>
            <a:spLocks noChangeShapeType="1"/>
          </p:cNvSpPr>
          <p:nvPr/>
        </p:nvSpPr>
        <p:spPr bwMode="auto">
          <a:xfrm flipV="1">
            <a:off x="420688" y="2903538"/>
            <a:ext cx="1422400" cy="2460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1862" name="Oval 6"/>
          <p:cNvSpPr>
            <a:spLocks noChangeArrowheads="1"/>
          </p:cNvSpPr>
          <p:nvPr/>
        </p:nvSpPr>
        <p:spPr bwMode="auto">
          <a:xfrm>
            <a:off x="2406650" y="2909888"/>
            <a:ext cx="296863" cy="3349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21863" name="Oval 7"/>
          <p:cNvSpPr>
            <a:spLocks noChangeArrowheads="1"/>
          </p:cNvSpPr>
          <p:nvPr/>
        </p:nvSpPr>
        <p:spPr bwMode="auto">
          <a:xfrm>
            <a:off x="3375025" y="2908300"/>
            <a:ext cx="29845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21864" name="Rectangle 8"/>
          <p:cNvSpPr>
            <a:spLocks noChangeArrowheads="1"/>
          </p:cNvSpPr>
          <p:nvPr/>
        </p:nvSpPr>
        <p:spPr bwMode="auto">
          <a:xfrm>
            <a:off x="3035300" y="2873375"/>
            <a:ext cx="315913" cy="377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C</a:t>
            </a:r>
          </a:p>
        </p:txBody>
      </p:sp>
      <p:sp>
        <p:nvSpPr>
          <p:cNvPr id="121865" name="Oval 9"/>
          <p:cNvSpPr>
            <a:spLocks noChangeArrowheads="1"/>
          </p:cNvSpPr>
          <p:nvPr/>
        </p:nvSpPr>
        <p:spPr bwMode="auto">
          <a:xfrm>
            <a:off x="3679825" y="2908300"/>
            <a:ext cx="296863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21866" name="Oval 10"/>
          <p:cNvSpPr>
            <a:spLocks noChangeArrowheads="1"/>
          </p:cNvSpPr>
          <p:nvPr/>
        </p:nvSpPr>
        <p:spPr bwMode="auto">
          <a:xfrm>
            <a:off x="4576763" y="2936875"/>
            <a:ext cx="396875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S</a:t>
            </a:r>
          </a:p>
        </p:txBody>
      </p:sp>
      <p:sp>
        <p:nvSpPr>
          <p:cNvPr id="121867" name="Oval 11"/>
          <p:cNvSpPr>
            <a:spLocks noChangeArrowheads="1"/>
          </p:cNvSpPr>
          <p:nvPr/>
        </p:nvSpPr>
        <p:spPr bwMode="auto">
          <a:xfrm>
            <a:off x="1649413" y="2613025"/>
            <a:ext cx="341312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21868" name="Oval 12"/>
          <p:cNvSpPr>
            <a:spLocks noChangeArrowheads="1"/>
          </p:cNvSpPr>
          <p:nvPr/>
        </p:nvSpPr>
        <p:spPr bwMode="auto">
          <a:xfrm>
            <a:off x="1079500" y="2574925"/>
            <a:ext cx="369888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21869" name="Oval 13"/>
          <p:cNvSpPr>
            <a:spLocks noChangeArrowheads="1"/>
          </p:cNvSpPr>
          <p:nvPr/>
        </p:nvSpPr>
        <p:spPr bwMode="auto">
          <a:xfrm>
            <a:off x="3068638" y="2497138"/>
            <a:ext cx="385762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QB</a:t>
            </a:r>
          </a:p>
        </p:txBody>
      </p:sp>
      <p:sp>
        <p:nvSpPr>
          <p:cNvPr id="121870" name="Oval 14"/>
          <p:cNvSpPr>
            <a:spLocks noChangeArrowheads="1"/>
          </p:cNvSpPr>
          <p:nvPr/>
        </p:nvSpPr>
        <p:spPr bwMode="auto">
          <a:xfrm>
            <a:off x="2065338" y="2930525"/>
            <a:ext cx="339725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TE</a:t>
            </a:r>
          </a:p>
        </p:txBody>
      </p:sp>
      <p:sp>
        <p:nvSpPr>
          <p:cNvPr id="121871" name="Oval 15"/>
          <p:cNvSpPr>
            <a:spLocks noChangeArrowheads="1"/>
          </p:cNvSpPr>
          <p:nvPr/>
        </p:nvSpPr>
        <p:spPr bwMode="auto">
          <a:xfrm>
            <a:off x="3614738" y="2278063"/>
            <a:ext cx="312737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RB</a:t>
            </a:r>
          </a:p>
        </p:txBody>
      </p:sp>
      <p:sp>
        <p:nvSpPr>
          <p:cNvPr id="18445" name="Oval 16"/>
          <p:cNvSpPr>
            <a:spLocks noChangeArrowheads="1"/>
          </p:cNvSpPr>
          <p:nvPr/>
        </p:nvSpPr>
        <p:spPr bwMode="auto">
          <a:xfrm>
            <a:off x="6243638" y="3151188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LJ</a:t>
            </a:r>
          </a:p>
        </p:txBody>
      </p:sp>
      <p:sp>
        <p:nvSpPr>
          <p:cNvPr id="121873" name="Oval 17"/>
          <p:cNvSpPr>
            <a:spLocks noChangeArrowheads="1"/>
          </p:cNvSpPr>
          <p:nvPr/>
        </p:nvSpPr>
        <p:spPr bwMode="auto">
          <a:xfrm>
            <a:off x="155575" y="3135313"/>
            <a:ext cx="395288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HL</a:t>
            </a:r>
          </a:p>
        </p:txBody>
      </p:sp>
      <p:sp>
        <p:nvSpPr>
          <p:cNvPr id="121874" name="Oval 18"/>
          <p:cNvSpPr>
            <a:spLocks noChangeArrowheads="1"/>
          </p:cNvSpPr>
          <p:nvPr/>
        </p:nvSpPr>
        <p:spPr bwMode="auto">
          <a:xfrm>
            <a:off x="2325688" y="20955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R</a:t>
            </a:r>
          </a:p>
        </p:txBody>
      </p:sp>
      <p:sp>
        <p:nvSpPr>
          <p:cNvPr id="121875" name="Oval 19"/>
          <p:cNvSpPr>
            <a:spLocks noChangeArrowheads="1"/>
          </p:cNvSpPr>
          <p:nvPr/>
        </p:nvSpPr>
        <p:spPr bwMode="auto">
          <a:xfrm>
            <a:off x="3016250" y="3482975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121876" name="Oval 20"/>
          <p:cNvSpPr>
            <a:spLocks noChangeArrowheads="1"/>
          </p:cNvSpPr>
          <p:nvPr/>
        </p:nvSpPr>
        <p:spPr bwMode="auto">
          <a:xfrm>
            <a:off x="6351588" y="46355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FJ</a:t>
            </a:r>
          </a:p>
        </p:txBody>
      </p:sp>
      <p:sp>
        <p:nvSpPr>
          <p:cNvPr id="121877" name="Oval 21"/>
          <p:cNvSpPr>
            <a:spLocks noChangeArrowheads="1"/>
          </p:cNvSpPr>
          <p:nvPr/>
        </p:nvSpPr>
        <p:spPr bwMode="auto">
          <a:xfrm>
            <a:off x="131763" y="4616450"/>
            <a:ext cx="395287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SJ</a:t>
            </a:r>
          </a:p>
        </p:txBody>
      </p:sp>
      <p:pic>
        <p:nvPicPr>
          <p:cNvPr id="121878" name="Picture 22" descr="football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680234">
            <a:off x="3043237" y="3216276"/>
            <a:ext cx="290513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79" name="Oval 23"/>
          <p:cNvSpPr>
            <a:spLocks noChangeArrowheads="1"/>
          </p:cNvSpPr>
          <p:nvPr/>
        </p:nvSpPr>
        <p:spPr bwMode="auto">
          <a:xfrm>
            <a:off x="2457450" y="4991100"/>
            <a:ext cx="395288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BJ</a:t>
            </a:r>
          </a:p>
        </p:txBody>
      </p:sp>
      <p:sp>
        <p:nvSpPr>
          <p:cNvPr id="121880" name="Oval 24"/>
          <p:cNvSpPr>
            <a:spLocks noChangeArrowheads="1"/>
          </p:cNvSpPr>
          <p:nvPr/>
        </p:nvSpPr>
        <p:spPr bwMode="auto">
          <a:xfrm>
            <a:off x="2706688" y="2927350"/>
            <a:ext cx="29845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21881" name="Line 25"/>
          <p:cNvSpPr>
            <a:spLocks noChangeShapeType="1"/>
          </p:cNvSpPr>
          <p:nvPr/>
        </p:nvSpPr>
        <p:spPr bwMode="auto">
          <a:xfrm flipH="1" flipV="1">
            <a:off x="2203450" y="3063875"/>
            <a:ext cx="307975" cy="1798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1882" name="Line 26"/>
          <p:cNvSpPr>
            <a:spLocks noChangeShapeType="1"/>
          </p:cNvSpPr>
          <p:nvPr/>
        </p:nvSpPr>
        <p:spPr bwMode="auto">
          <a:xfrm flipV="1">
            <a:off x="461963" y="2886075"/>
            <a:ext cx="773112" cy="1746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1883" name="Line 27"/>
          <p:cNvSpPr>
            <a:spLocks noChangeShapeType="1"/>
          </p:cNvSpPr>
          <p:nvPr/>
        </p:nvSpPr>
        <p:spPr bwMode="auto">
          <a:xfrm flipH="1" flipV="1">
            <a:off x="4951413" y="3221038"/>
            <a:ext cx="1471612" cy="153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7" name="Text Box 28"/>
          <p:cNvSpPr txBox="1">
            <a:spLocks noChangeArrowheads="1"/>
          </p:cNvSpPr>
          <p:nvPr/>
        </p:nvSpPr>
        <p:spPr bwMode="auto">
          <a:xfrm>
            <a:off x="1747838" y="608013"/>
            <a:ext cx="3178175" cy="4572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Pass Coverage 2</a:t>
            </a:r>
          </a:p>
        </p:txBody>
      </p:sp>
      <p:pic>
        <p:nvPicPr>
          <p:cNvPr id="121885" name="Picture 29" descr="football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4819019">
            <a:off x="3149600" y="2776538"/>
            <a:ext cx="2698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92" name="Line 36"/>
          <p:cNvSpPr>
            <a:spLocks noChangeShapeType="1"/>
          </p:cNvSpPr>
          <p:nvPr/>
        </p:nvSpPr>
        <p:spPr bwMode="auto">
          <a:xfrm flipH="1" flipV="1">
            <a:off x="2355850" y="5607050"/>
            <a:ext cx="293688" cy="9858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1893" name="Line 37"/>
          <p:cNvSpPr>
            <a:spLocks noChangeShapeType="1"/>
          </p:cNvSpPr>
          <p:nvPr/>
        </p:nvSpPr>
        <p:spPr bwMode="auto">
          <a:xfrm flipV="1">
            <a:off x="542925" y="5359400"/>
            <a:ext cx="349250" cy="468313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1894" name="Line 38"/>
          <p:cNvSpPr>
            <a:spLocks noChangeShapeType="1"/>
          </p:cNvSpPr>
          <p:nvPr/>
        </p:nvSpPr>
        <p:spPr bwMode="auto">
          <a:xfrm flipH="1" flipV="1">
            <a:off x="5045075" y="4962525"/>
            <a:ext cx="1296988" cy="106045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1895" name="Line 39"/>
          <p:cNvSpPr>
            <a:spLocks noChangeShapeType="1"/>
          </p:cNvSpPr>
          <p:nvPr/>
        </p:nvSpPr>
        <p:spPr bwMode="auto">
          <a:xfrm flipV="1">
            <a:off x="588963" y="3660775"/>
            <a:ext cx="3700462" cy="76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1897" name="Line 41"/>
          <p:cNvSpPr>
            <a:spLocks noChangeShapeType="1"/>
          </p:cNvSpPr>
          <p:nvPr/>
        </p:nvSpPr>
        <p:spPr bwMode="auto">
          <a:xfrm flipH="1" flipV="1">
            <a:off x="5067300" y="3114675"/>
            <a:ext cx="1181100" cy="2619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1898" name="Line 42"/>
          <p:cNvSpPr>
            <a:spLocks noChangeShapeType="1"/>
          </p:cNvSpPr>
          <p:nvPr/>
        </p:nvSpPr>
        <p:spPr bwMode="auto">
          <a:xfrm>
            <a:off x="2162175" y="1668463"/>
            <a:ext cx="1654175" cy="11303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1899" name="Line 43"/>
          <p:cNvSpPr>
            <a:spLocks noChangeShapeType="1"/>
          </p:cNvSpPr>
          <p:nvPr/>
        </p:nvSpPr>
        <p:spPr bwMode="auto">
          <a:xfrm>
            <a:off x="1930400" y="1800225"/>
            <a:ext cx="479425" cy="100012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1900" name="Line 44"/>
          <p:cNvSpPr>
            <a:spLocks noChangeShapeType="1"/>
          </p:cNvSpPr>
          <p:nvPr/>
        </p:nvSpPr>
        <p:spPr bwMode="auto">
          <a:xfrm flipH="1" flipV="1">
            <a:off x="3943350" y="2346325"/>
            <a:ext cx="2314575" cy="8588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1000"/>
                                        <p:tgtEl>
                                          <p:spTgt spid="1218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218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219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218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7052E-7 4.45234E-6 L 0.00277 0.23591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1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218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3000"/>
                                        <p:tgtEl>
                                          <p:spTgt spid="121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3 -0.0195 C -0.00023 -0.02958 -0.00023 -0.03965 -0.00023 -0.04973 " pathEditMode="relative" ptsTypes="fA">
                                      <p:cBhvr>
                                        <p:cTn id="33" dur="3000" fill="hold"/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41618E-6 7.81431E-7 C 6.41618E-6 -0.01768 6.41618E-6 -0.03519 6.41618E-6 -0.05287 " pathEditMode="relative" ptsTypes="fA">
                                      <p:cBhvr>
                                        <p:cTn id="35" dur="3000" fill="hold"/>
                                        <p:tgtEl>
                                          <p:spTgt spid="1218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7" dur="3000" fill="hold"/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9" dur="3000" fill="hold"/>
                                        <p:tgtEl>
                                          <p:spTgt spid="1218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41" dur="30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43" dur="30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45" dur="30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79 0.00925 L 0.01179 0.03651 C 0.01179 0.04873 0.0474 0.0641 0.07722 0.0641 L 0.14312 0.0641 " pathEditMode="relative" rAng="0" ptsTypes="FfFF">
                                      <p:cBhvr>
                                        <p:cTn id="47" dur="3000" fill="hold"/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27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17863  E" pathEditMode="relative" ptsTypes="">
                                      <p:cBhvr>
                                        <p:cTn id="49" dur="30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9827E-6 -4.08062E-6 L 0.39098 0.08641 " pathEditMode="relative" rAng="0" ptsTypes="AA">
                                      <p:cBhvr>
                                        <p:cTn id="51" dur="3000" fill="hold"/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43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723E-6 8.95424E-7 L -0.0296 0.26615 " pathEditMode="relative" rAng="0" ptsTypes="AA">
                                      <p:cBhvr>
                                        <p:cTn id="53" dur="3000" fill="hold"/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133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6358E-6 2.26334E-7 C 3.06358E-6 -0.00991 3.06358E-6 -0.01933 3.06358E-6 -0.02875 " pathEditMode="relative" rAng="0" ptsTypes="fA">
                                      <p:cBhvr>
                                        <p:cTn id="55" dur="3000" fill="hold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17863  E" pathEditMode="relative" ptsTypes="">
                                      <p:cBhvr>
                                        <p:cTn id="57" dur="3000" fill="hold"/>
                                        <p:tgtEl>
                                          <p:spTgt spid="1218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78035E-8 1.85197E-6 L -0.07815 -0.07748 " pathEditMode="relative" rAng="0" ptsTypes="AA">
                                      <p:cBhvr>
                                        <p:cTn id="59" dur="3000" fill="hold"/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9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0231E-7 1.04741E-6 L 0.00647 0.05022 " pathEditMode="relative" rAng="0" ptsTypes="AA">
                                      <p:cBhvr>
                                        <p:cTn id="61" dur="3000" fill="hold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25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6069E-6 1.15645E-7 L 1.56069E-6 0.12572 " pathEditMode="relative" rAng="0" ptsTypes="AA">
                                      <p:cBhvr>
                                        <p:cTn id="63" dur="3000" fill="hold"/>
                                        <p:tgtEl>
                                          <p:spTgt spid="1218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7168E-6 2.60367E-6 L 0.00856 0.12275 " pathEditMode="relative" rAng="0" ptsTypes="AA">
                                      <p:cBhvr>
                                        <p:cTn id="65" dur="3000" fill="hold"/>
                                        <p:tgtEl>
                                          <p:spTgt spid="1218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61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 -0.00909 0.0 -0.01817 0.0 -0.02726 " pathEditMode="relative" ptsTypes="fA">
                                      <p:cBhvr>
                                        <p:cTn id="67" dur="3000" fill="hold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2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21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1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21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21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21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21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1" grpId="0" animBg="1"/>
      <p:bldP spid="121861" grpId="1" animBg="1"/>
      <p:bldP spid="121862" grpId="0" animBg="1"/>
      <p:bldP spid="121863" grpId="0" animBg="1"/>
      <p:bldP spid="121864" grpId="0" animBg="1"/>
      <p:bldP spid="121865" grpId="0" animBg="1"/>
      <p:bldP spid="121866" grpId="0" animBg="1"/>
      <p:bldP spid="121867" grpId="0" animBg="1"/>
      <p:bldP spid="121868" grpId="0" animBg="1"/>
      <p:bldP spid="121869" grpId="0" animBg="1"/>
      <p:bldP spid="121870" grpId="0" animBg="1"/>
      <p:bldP spid="121871" grpId="0" animBg="1"/>
      <p:bldP spid="121873" grpId="0" animBg="1"/>
      <p:bldP spid="121874" grpId="0" animBg="1"/>
      <p:bldP spid="121875" grpId="0" animBg="1"/>
      <p:bldP spid="121875" grpId="1" animBg="1"/>
      <p:bldP spid="121876" grpId="0" animBg="1"/>
      <p:bldP spid="121877" grpId="0" animBg="1"/>
      <p:bldP spid="121879" grpId="0" animBg="1"/>
      <p:bldP spid="121880" grpId="0" animBg="1"/>
      <p:bldP spid="121881" grpId="0" animBg="1"/>
      <p:bldP spid="121882" grpId="0" animBg="1"/>
      <p:bldP spid="121883" grpId="0" animBg="1"/>
      <p:bldP spid="121892" grpId="0" animBg="1"/>
      <p:bldP spid="121893" grpId="0" animBg="1"/>
      <p:bldP spid="121894" grpId="0" animBg="1"/>
      <p:bldP spid="121895" grpId="0" animBg="1"/>
      <p:bldP spid="121897" grpId="0" animBg="1"/>
      <p:bldP spid="121898" grpId="0" animBg="1"/>
      <p:bldP spid="121899" grpId="0" animBg="1"/>
      <p:bldP spid="12190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64" name="Line 36"/>
          <p:cNvSpPr>
            <a:spLocks noChangeShapeType="1"/>
          </p:cNvSpPr>
          <p:nvPr/>
        </p:nvSpPr>
        <p:spPr bwMode="auto">
          <a:xfrm>
            <a:off x="2162175" y="1668463"/>
            <a:ext cx="1654175" cy="11303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4931" name="Line 3"/>
          <p:cNvSpPr>
            <a:spLocks noChangeShapeType="1"/>
          </p:cNvSpPr>
          <p:nvPr/>
        </p:nvSpPr>
        <p:spPr bwMode="auto">
          <a:xfrm flipV="1">
            <a:off x="420688" y="2960688"/>
            <a:ext cx="1379537" cy="1889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4932" name="Oval 4"/>
          <p:cNvSpPr>
            <a:spLocks noChangeArrowheads="1"/>
          </p:cNvSpPr>
          <p:nvPr/>
        </p:nvSpPr>
        <p:spPr bwMode="auto">
          <a:xfrm>
            <a:off x="2406650" y="2909888"/>
            <a:ext cx="296863" cy="3349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24933" name="Oval 5"/>
          <p:cNvSpPr>
            <a:spLocks noChangeArrowheads="1"/>
          </p:cNvSpPr>
          <p:nvPr/>
        </p:nvSpPr>
        <p:spPr bwMode="auto">
          <a:xfrm>
            <a:off x="3375025" y="2908300"/>
            <a:ext cx="29845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3035300" y="2873375"/>
            <a:ext cx="315913" cy="377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C</a:t>
            </a:r>
          </a:p>
        </p:txBody>
      </p:sp>
      <p:sp>
        <p:nvSpPr>
          <p:cNvPr id="124935" name="Oval 7"/>
          <p:cNvSpPr>
            <a:spLocks noChangeArrowheads="1"/>
          </p:cNvSpPr>
          <p:nvPr/>
        </p:nvSpPr>
        <p:spPr bwMode="auto">
          <a:xfrm>
            <a:off x="3679825" y="2908300"/>
            <a:ext cx="296863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24936" name="Oval 8"/>
          <p:cNvSpPr>
            <a:spLocks noChangeArrowheads="1"/>
          </p:cNvSpPr>
          <p:nvPr/>
        </p:nvSpPr>
        <p:spPr bwMode="auto">
          <a:xfrm>
            <a:off x="4576763" y="2936875"/>
            <a:ext cx="396875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S</a:t>
            </a:r>
          </a:p>
        </p:txBody>
      </p:sp>
      <p:sp>
        <p:nvSpPr>
          <p:cNvPr id="124937" name="Oval 9"/>
          <p:cNvSpPr>
            <a:spLocks noChangeArrowheads="1"/>
          </p:cNvSpPr>
          <p:nvPr/>
        </p:nvSpPr>
        <p:spPr bwMode="auto">
          <a:xfrm>
            <a:off x="1649413" y="2613025"/>
            <a:ext cx="341312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24938" name="Oval 10"/>
          <p:cNvSpPr>
            <a:spLocks noChangeArrowheads="1"/>
          </p:cNvSpPr>
          <p:nvPr/>
        </p:nvSpPr>
        <p:spPr bwMode="auto">
          <a:xfrm>
            <a:off x="1079500" y="2574925"/>
            <a:ext cx="369888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24939" name="Oval 11"/>
          <p:cNvSpPr>
            <a:spLocks noChangeArrowheads="1"/>
          </p:cNvSpPr>
          <p:nvPr/>
        </p:nvSpPr>
        <p:spPr bwMode="auto">
          <a:xfrm>
            <a:off x="3025775" y="2540000"/>
            <a:ext cx="412750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QB</a:t>
            </a:r>
          </a:p>
        </p:txBody>
      </p:sp>
      <p:sp>
        <p:nvSpPr>
          <p:cNvPr id="124940" name="Oval 12"/>
          <p:cNvSpPr>
            <a:spLocks noChangeArrowheads="1"/>
          </p:cNvSpPr>
          <p:nvPr/>
        </p:nvSpPr>
        <p:spPr bwMode="auto">
          <a:xfrm>
            <a:off x="2065338" y="2930525"/>
            <a:ext cx="339725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TE</a:t>
            </a:r>
          </a:p>
        </p:txBody>
      </p:sp>
      <p:sp>
        <p:nvSpPr>
          <p:cNvPr id="124941" name="Oval 13"/>
          <p:cNvSpPr>
            <a:spLocks noChangeArrowheads="1"/>
          </p:cNvSpPr>
          <p:nvPr/>
        </p:nvSpPr>
        <p:spPr bwMode="auto">
          <a:xfrm>
            <a:off x="3614738" y="2278063"/>
            <a:ext cx="312737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RB</a:t>
            </a:r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6243638" y="3151188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LJ</a:t>
            </a:r>
          </a:p>
        </p:txBody>
      </p:sp>
      <p:sp>
        <p:nvSpPr>
          <p:cNvPr id="124943" name="Oval 15"/>
          <p:cNvSpPr>
            <a:spLocks noChangeArrowheads="1"/>
          </p:cNvSpPr>
          <p:nvPr/>
        </p:nvSpPr>
        <p:spPr bwMode="auto">
          <a:xfrm>
            <a:off x="155575" y="3135313"/>
            <a:ext cx="395288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HL</a:t>
            </a:r>
          </a:p>
        </p:txBody>
      </p:sp>
      <p:sp>
        <p:nvSpPr>
          <p:cNvPr id="124944" name="Oval 16"/>
          <p:cNvSpPr>
            <a:spLocks noChangeArrowheads="1"/>
          </p:cNvSpPr>
          <p:nvPr/>
        </p:nvSpPr>
        <p:spPr bwMode="auto">
          <a:xfrm>
            <a:off x="2325688" y="20955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R</a:t>
            </a:r>
          </a:p>
        </p:txBody>
      </p:sp>
      <p:sp>
        <p:nvSpPr>
          <p:cNvPr id="124945" name="Oval 17"/>
          <p:cNvSpPr>
            <a:spLocks noChangeArrowheads="1"/>
          </p:cNvSpPr>
          <p:nvPr/>
        </p:nvSpPr>
        <p:spPr bwMode="auto">
          <a:xfrm>
            <a:off x="3016250" y="3482975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124946" name="Oval 18"/>
          <p:cNvSpPr>
            <a:spLocks noChangeArrowheads="1"/>
          </p:cNvSpPr>
          <p:nvPr/>
        </p:nvSpPr>
        <p:spPr bwMode="auto">
          <a:xfrm>
            <a:off x="6351588" y="46355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FJ</a:t>
            </a:r>
          </a:p>
        </p:txBody>
      </p:sp>
      <p:sp>
        <p:nvSpPr>
          <p:cNvPr id="124947" name="Oval 19"/>
          <p:cNvSpPr>
            <a:spLocks noChangeArrowheads="1"/>
          </p:cNvSpPr>
          <p:nvPr/>
        </p:nvSpPr>
        <p:spPr bwMode="auto">
          <a:xfrm>
            <a:off x="131763" y="4616450"/>
            <a:ext cx="395287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SJ</a:t>
            </a:r>
          </a:p>
        </p:txBody>
      </p:sp>
      <p:pic>
        <p:nvPicPr>
          <p:cNvPr id="124948" name="Picture 20" descr="football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680234">
            <a:off x="3043237" y="3216276"/>
            <a:ext cx="290513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49" name="Oval 21"/>
          <p:cNvSpPr>
            <a:spLocks noChangeArrowheads="1"/>
          </p:cNvSpPr>
          <p:nvPr/>
        </p:nvSpPr>
        <p:spPr bwMode="auto">
          <a:xfrm>
            <a:off x="2457450" y="4991100"/>
            <a:ext cx="395288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BJ</a:t>
            </a:r>
          </a:p>
        </p:txBody>
      </p:sp>
      <p:sp>
        <p:nvSpPr>
          <p:cNvPr id="124950" name="Oval 22"/>
          <p:cNvSpPr>
            <a:spLocks noChangeArrowheads="1"/>
          </p:cNvSpPr>
          <p:nvPr/>
        </p:nvSpPr>
        <p:spPr bwMode="auto">
          <a:xfrm>
            <a:off x="2706688" y="2927350"/>
            <a:ext cx="29845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24951" name="Line 23"/>
          <p:cNvSpPr>
            <a:spLocks noChangeShapeType="1"/>
          </p:cNvSpPr>
          <p:nvPr/>
        </p:nvSpPr>
        <p:spPr bwMode="auto">
          <a:xfrm flipH="1" flipV="1">
            <a:off x="2249488" y="3236913"/>
            <a:ext cx="247650" cy="1739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4952" name="Line 24"/>
          <p:cNvSpPr>
            <a:spLocks noChangeShapeType="1"/>
          </p:cNvSpPr>
          <p:nvPr/>
        </p:nvSpPr>
        <p:spPr bwMode="auto">
          <a:xfrm flipV="1">
            <a:off x="461963" y="2886075"/>
            <a:ext cx="773112" cy="1746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4953" name="Line 25"/>
          <p:cNvSpPr>
            <a:spLocks noChangeShapeType="1"/>
          </p:cNvSpPr>
          <p:nvPr/>
        </p:nvSpPr>
        <p:spPr bwMode="auto">
          <a:xfrm flipH="1" flipV="1">
            <a:off x="4951413" y="3221038"/>
            <a:ext cx="1471612" cy="153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1747838" y="608013"/>
            <a:ext cx="3178175" cy="4572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Pass Coverage 3</a:t>
            </a:r>
          </a:p>
        </p:txBody>
      </p:sp>
      <p:pic>
        <p:nvPicPr>
          <p:cNvPr id="124955" name="Picture 27" descr="football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4819019">
            <a:off x="3149600" y="2776538"/>
            <a:ext cx="2698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58" name="Line 30"/>
          <p:cNvSpPr>
            <a:spLocks noChangeShapeType="1"/>
          </p:cNvSpPr>
          <p:nvPr/>
        </p:nvSpPr>
        <p:spPr bwMode="auto">
          <a:xfrm flipH="1" flipV="1">
            <a:off x="3851275" y="4575175"/>
            <a:ext cx="76200" cy="146367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4959" name="Line 31"/>
          <p:cNvSpPr>
            <a:spLocks noChangeShapeType="1"/>
          </p:cNvSpPr>
          <p:nvPr/>
        </p:nvSpPr>
        <p:spPr bwMode="auto">
          <a:xfrm flipV="1">
            <a:off x="587375" y="4879975"/>
            <a:ext cx="1262063" cy="5413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4961" name="Line 33"/>
          <p:cNvSpPr>
            <a:spLocks noChangeShapeType="1"/>
          </p:cNvSpPr>
          <p:nvPr/>
        </p:nvSpPr>
        <p:spPr bwMode="auto">
          <a:xfrm>
            <a:off x="420688" y="3730625"/>
            <a:ext cx="334962" cy="841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4962" name="Line 34"/>
          <p:cNvSpPr>
            <a:spLocks noChangeShapeType="1"/>
          </p:cNvSpPr>
          <p:nvPr/>
        </p:nvSpPr>
        <p:spPr bwMode="auto">
          <a:xfrm flipH="1" flipV="1">
            <a:off x="5005388" y="4975225"/>
            <a:ext cx="1206500" cy="9858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4963" name="Line 35"/>
          <p:cNvSpPr>
            <a:spLocks noChangeShapeType="1"/>
          </p:cNvSpPr>
          <p:nvPr/>
        </p:nvSpPr>
        <p:spPr bwMode="auto">
          <a:xfrm flipH="1">
            <a:off x="5076825" y="3433763"/>
            <a:ext cx="1106488" cy="1905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4965" name="Line 37"/>
          <p:cNvSpPr>
            <a:spLocks noChangeShapeType="1"/>
          </p:cNvSpPr>
          <p:nvPr/>
        </p:nvSpPr>
        <p:spPr bwMode="auto">
          <a:xfrm>
            <a:off x="1930400" y="1800225"/>
            <a:ext cx="479425" cy="100012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4966" name="Line 38"/>
          <p:cNvSpPr>
            <a:spLocks noChangeShapeType="1"/>
          </p:cNvSpPr>
          <p:nvPr/>
        </p:nvSpPr>
        <p:spPr bwMode="auto">
          <a:xfrm flipH="1" flipV="1">
            <a:off x="3943350" y="2346325"/>
            <a:ext cx="2314575" cy="8588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249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249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24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249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249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3000"/>
                                        <p:tgtEl>
                                          <p:spTgt spid="124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3 -0.0195 C -0.00023 -0.02958 -0.00023 -0.03965 -0.00023 -0.04973 " pathEditMode="relative" ptsTypes="fA">
                                      <p:cBhvr>
                                        <p:cTn id="27" dur="3000" fill="hold"/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41618E-6 2.85478E-6 C 0.00787 -0.01702 -0.00208 -0.0342 -0.00208 -0.05122 " pathEditMode="relative" ptsTypes="fA">
                                      <p:cBhvr>
                                        <p:cTn id="29" dur="3000" fill="hold"/>
                                        <p:tgtEl>
                                          <p:spTgt spid="1249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1" dur="30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3" dur="3000" fill="hold"/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5" dur="30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7" dur="30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9" dur="30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7052E-7 4.45234E-6 L 0.24763 0.12126 " pathEditMode="relative" rAng="0" ptsTypes="AA">
                                      <p:cBhvr>
                                        <p:cTn id="41" dur="3000" fill="hold"/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" y="61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9827E-6 -4.08062E-6 L -0.12925 0.10904 " pathEditMode="relative" rAng="0" ptsTypes="AA">
                                      <p:cBhvr>
                                        <p:cTn id="43" dur="30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55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723E-6 8.95424E-7 L 0.11005 0.21031 " pathEditMode="relative" rAng="0" ptsTypes="AA">
                                      <p:cBhvr>
                                        <p:cTn id="45" dur="3000" fill="hold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105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4798E-6 -2.4302E-6 L -2.94798E-6 0.06047 C -2.94798E-6 0.08756 0.03977 0.1211 0.07214 0.1211 L 0.14428 0.1211 " pathEditMode="relative" rAng="0" ptsTypes="FfFF">
                                      <p:cBhvr>
                                        <p:cTn id="47" dur="3000" fill="hold"/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6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17863  E" pathEditMode="relative" ptsTypes="">
                                      <p:cBhvr>
                                        <p:cTn id="49" dur="30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6358E-6 2.26334E-7 C 3.06358E-6 -0.00991 3.06358E-6 -0.01933 3.06358E-6 -0.02875 " pathEditMode="relative" rAng="0" ptsTypes="fA">
                                      <p:cBhvr>
                                        <p:cTn id="51" dur="3000" fill="hold"/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4624E-7 3.67256E-6 L 0.19445 0.13034 " pathEditMode="relative" rAng="0" ptsTypes="AA">
                                      <p:cBhvr>
                                        <p:cTn id="53" dur="3000" fill="hold"/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65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78035E-8 1.85197E-6 L -0.07815 -0.07748 " pathEditMode="relative" rAng="0" ptsTypes="AA">
                                      <p:cBhvr>
                                        <p:cTn id="55" dur="3000" fill="hold"/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9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6069E-6 1.15645E-7 L 1.56069E-6 0.12572 " pathEditMode="relative" rAng="0" ptsTypes="AA">
                                      <p:cBhvr>
                                        <p:cTn id="57" dur="3000" fill="hold"/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0231E-7 1.04741E-6 L 0.00208 0.038 " pathEditMode="relative" rAng="0" ptsTypes="AA">
                                      <p:cBhvr>
                                        <p:cTn id="59" dur="3000" fill="hold"/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9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7168E-6 2.60367E-6 L -1.27168E-6 0.08194 " pathEditMode="relative" rAng="0" ptsTypes="AA">
                                      <p:cBhvr>
                                        <p:cTn id="61" dur="3000" fill="hold"/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24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24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24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24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4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24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24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64" grpId="0" animBg="1"/>
      <p:bldP spid="124931" grpId="0" animBg="1"/>
      <p:bldP spid="124932" grpId="0" animBg="1"/>
      <p:bldP spid="124933" grpId="0" animBg="1"/>
      <p:bldP spid="124934" grpId="0" animBg="1"/>
      <p:bldP spid="124935" grpId="0" animBg="1"/>
      <p:bldP spid="124936" grpId="0" animBg="1"/>
      <p:bldP spid="124937" grpId="0" animBg="1"/>
      <p:bldP spid="124938" grpId="0" animBg="1"/>
      <p:bldP spid="124939" grpId="0" animBg="1"/>
      <p:bldP spid="124940" grpId="0" animBg="1"/>
      <p:bldP spid="124941" grpId="0" animBg="1"/>
      <p:bldP spid="124943" grpId="0" animBg="1"/>
      <p:bldP spid="124944" grpId="0" animBg="1"/>
      <p:bldP spid="124945" grpId="0" animBg="1"/>
      <p:bldP spid="124946" grpId="0" animBg="1"/>
      <p:bldP spid="124947" grpId="0" animBg="1"/>
      <p:bldP spid="124949" grpId="0" animBg="1"/>
      <p:bldP spid="124950" grpId="0" animBg="1"/>
      <p:bldP spid="124951" grpId="0" animBg="1"/>
      <p:bldP spid="124952" grpId="0" animBg="1"/>
      <p:bldP spid="124953" grpId="0" animBg="1"/>
      <p:bldP spid="124958" grpId="0" animBg="1"/>
      <p:bldP spid="124959" grpId="0" animBg="1"/>
      <p:bldP spid="124961" grpId="0" animBg="1"/>
      <p:bldP spid="124962" grpId="0" animBg="1"/>
      <p:bldP spid="124963" grpId="0" animBg="1"/>
      <p:bldP spid="124965" grpId="0" animBg="1"/>
      <p:bldP spid="12496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82" name="Line 38"/>
          <p:cNvSpPr>
            <a:spLocks noChangeShapeType="1"/>
          </p:cNvSpPr>
          <p:nvPr/>
        </p:nvSpPr>
        <p:spPr bwMode="auto">
          <a:xfrm>
            <a:off x="2162175" y="1668463"/>
            <a:ext cx="1654175" cy="11303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4183" name="Line 39"/>
          <p:cNvSpPr>
            <a:spLocks noChangeShapeType="1"/>
          </p:cNvSpPr>
          <p:nvPr/>
        </p:nvSpPr>
        <p:spPr bwMode="auto">
          <a:xfrm>
            <a:off x="1930400" y="1800225"/>
            <a:ext cx="479425" cy="100012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4180" name="Line 36"/>
          <p:cNvSpPr>
            <a:spLocks noChangeShapeType="1"/>
          </p:cNvSpPr>
          <p:nvPr/>
        </p:nvSpPr>
        <p:spPr bwMode="auto">
          <a:xfrm>
            <a:off x="2724150" y="2268538"/>
            <a:ext cx="1476375" cy="8032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4177" name="Line 33"/>
          <p:cNvSpPr>
            <a:spLocks noChangeShapeType="1"/>
          </p:cNvSpPr>
          <p:nvPr/>
        </p:nvSpPr>
        <p:spPr bwMode="auto">
          <a:xfrm flipH="1" flipV="1">
            <a:off x="5006975" y="2989263"/>
            <a:ext cx="1190625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4147" name="Line 3"/>
          <p:cNvSpPr>
            <a:spLocks noChangeShapeType="1"/>
          </p:cNvSpPr>
          <p:nvPr/>
        </p:nvSpPr>
        <p:spPr bwMode="auto">
          <a:xfrm flipV="1">
            <a:off x="595313" y="2463800"/>
            <a:ext cx="2947987" cy="7000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4148" name="Oval 4"/>
          <p:cNvSpPr>
            <a:spLocks noChangeArrowheads="1"/>
          </p:cNvSpPr>
          <p:nvPr/>
        </p:nvSpPr>
        <p:spPr bwMode="auto">
          <a:xfrm>
            <a:off x="2406650" y="2909888"/>
            <a:ext cx="296863" cy="3349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34149" name="Oval 5"/>
          <p:cNvSpPr>
            <a:spLocks noChangeArrowheads="1"/>
          </p:cNvSpPr>
          <p:nvPr/>
        </p:nvSpPr>
        <p:spPr bwMode="auto">
          <a:xfrm>
            <a:off x="3375025" y="2908300"/>
            <a:ext cx="29845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3035300" y="2873375"/>
            <a:ext cx="315913" cy="377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C</a:t>
            </a:r>
          </a:p>
        </p:txBody>
      </p:sp>
      <p:sp>
        <p:nvSpPr>
          <p:cNvPr id="134151" name="Oval 7"/>
          <p:cNvSpPr>
            <a:spLocks noChangeArrowheads="1"/>
          </p:cNvSpPr>
          <p:nvPr/>
        </p:nvSpPr>
        <p:spPr bwMode="auto">
          <a:xfrm>
            <a:off x="3679825" y="2908300"/>
            <a:ext cx="296863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34152" name="Oval 8"/>
          <p:cNvSpPr>
            <a:spLocks noChangeArrowheads="1"/>
          </p:cNvSpPr>
          <p:nvPr/>
        </p:nvSpPr>
        <p:spPr bwMode="auto">
          <a:xfrm>
            <a:off x="4576763" y="2705100"/>
            <a:ext cx="396875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34153" name="Oval 9"/>
          <p:cNvSpPr>
            <a:spLocks noChangeArrowheads="1"/>
          </p:cNvSpPr>
          <p:nvPr/>
        </p:nvSpPr>
        <p:spPr bwMode="auto">
          <a:xfrm>
            <a:off x="5322888" y="2540000"/>
            <a:ext cx="341312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34154" name="Oval 10"/>
          <p:cNvSpPr>
            <a:spLocks noChangeArrowheads="1"/>
          </p:cNvSpPr>
          <p:nvPr/>
        </p:nvSpPr>
        <p:spPr bwMode="auto">
          <a:xfrm>
            <a:off x="1079500" y="2879725"/>
            <a:ext cx="369888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34155" name="Oval 11"/>
          <p:cNvSpPr>
            <a:spLocks noChangeArrowheads="1"/>
          </p:cNvSpPr>
          <p:nvPr/>
        </p:nvSpPr>
        <p:spPr bwMode="auto">
          <a:xfrm>
            <a:off x="3054350" y="2568575"/>
            <a:ext cx="369888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QB</a:t>
            </a:r>
          </a:p>
        </p:txBody>
      </p:sp>
      <p:sp>
        <p:nvSpPr>
          <p:cNvPr id="134156" name="Oval 12"/>
          <p:cNvSpPr>
            <a:spLocks noChangeArrowheads="1"/>
          </p:cNvSpPr>
          <p:nvPr/>
        </p:nvSpPr>
        <p:spPr bwMode="auto">
          <a:xfrm>
            <a:off x="3995738" y="2930525"/>
            <a:ext cx="339725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TE</a:t>
            </a:r>
          </a:p>
        </p:txBody>
      </p:sp>
      <p:sp>
        <p:nvSpPr>
          <p:cNvPr id="134157" name="Oval 13"/>
          <p:cNvSpPr>
            <a:spLocks noChangeArrowheads="1"/>
          </p:cNvSpPr>
          <p:nvPr/>
        </p:nvSpPr>
        <p:spPr bwMode="auto">
          <a:xfrm>
            <a:off x="3614738" y="2278063"/>
            <a:ext cx="312737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RB</a:t>
            </a:r>
          </a:p>
        </p:txBody>
      </p:sp>
      <p:sp>
        <p:nvSpPr>
          <p:cNvPr id="20497" name="Oval 14"/>
          <p:cNvSpPr>
            <a:spLocks noChangeArrowheads="1"/>
          </p:cNvSpPr>
          <p:nvPr/>
        </p:nvSpPr>
        <p:spPr bwMode="auto">
          <a:xfrm>
            <a:off x="6243638" y="3151188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LJ</a:t>
            </a:r>
          </a:p>
        </p:txBody>
      </p:sp>
      <p:sp>
        <p:nvSpPr>
          <p:cNvPr id="134159" name="Oval 15"/>
          <p:cNvSpPr>
            <a:spLocks noChangeArrowheads="1"/>
          </p:cNvSpPr>
          <p:nvPr/>
        </p:nvSpPr>
        <p:spPr bwMode="auto">
          <a:xfrm>
            <a:off x="155575" y="3135313"/>
            <a:ext cx="395288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HL</a:t>
            </a:r>
          </a:p>
        </p:txBody>
      </p:sp>
      <p:sp>
        <p:nvSpPr>
          <p:cNvPr id="134160" name="Oval 16"/>
          <p:cNvSpPr>
            <a:spLocks noChangeArrowheads="1"/>
          </p:cNvSpPr>
          <p:nvPr/>
        </p:nvSpPr>
        <p:spPr bwMode="auto">
          <a:xfrm>
            <a:off x="2325688" y="20955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R</a:t>
            </a:r>
          </a:p>
        </p:txBody>
      </p:sp>
      <p:sp>
        <p:nvSpPr>
          <p:cNvPr id="134161" name="Oval 17"/>
          <p:cNvSpPr>
            <a:spLocks noChangeArrowheads="1"/>
          </p:cNvSpPr>
          <p:nvPr/>
        </p:nvSpPr>
        <p:spPr bwMode="auto">
          <a:xfrm>
            <a:off x="3016250" y="3482975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134162" name="Oval 18"/>
          <p:cNvSpPr>
            <a:spLocks noChangeArrowheads="1"/>
          </p:cNvSpPr>
          <p:nvPr/>
        </p:nvSpPr>
        <p:spPr bwMode="auto">
          <a:xfrm>
            <a:off x="6351588" y="46355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FJ</a:t>
            </a:r>
          </a:p>
        </p:txBody>
      </p:sp>
      <p:sp>
        <p:nvSpPr>
          <p:cNvPr id="134163" name="Oval 19"/>
          <p:cNvSpPr>
            <a:spLocks noChangeArrowheads="1"/>
          </p:cNvSpPr>
          <p:nvPr/>
        </p:nvSpPr>
        <p:spPr bwMode="auto">
          <a:xfrm>
            <a:off x="131763" y="4616450"/>
            <a:ext cx="395287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SJ</a:t>
            </a:r>
          </a:p>
        </p:txBody>
      </p:sp>
      <p:pic>
        <p:nvPicPr>
          <p:cNvPr id="134164" name="Picture 20" descr="football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680234">
            <a:off x="3043237" y="3216276"/>
            <a:ext cx="290513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165" name="Oval 21"/>
          <p:cNvSpPr>
            <a:spLocks noChangeArrowheads="1"/>
          </p:cNvSpPr>
          <p:nvPr/>
        </p:nvSpPr>
        <p:spPr bwMode="auto">
          <a:xfrm>
            <a:off x="3603625" y="5049838"/>
            <a:ext cx="395288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BJ</a:t>
            </a:r>
          </a:p>
        </p:txBody>
      </p:sp>
      <p:sp>
        <p:nvSpPr>
          <p:cNvPr id="134166" name="Oval 22"/>
          <p:cNvSpPr>
            <a:spLocks noChangeArrowheads="1"/>
          </p:cNvSpPr>
          <p:nvPr/>
        </p:nvSpPr>
        <p:spPr bwMode="auto">
          <a:xfrm>
            <a:off x="2706688" y="2927350"/>
            <a:ext cx="29845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34167" name="Line 23"/>
          <p:cNvSpPr>
            <a:spLocks noChangeShapeType="1"/>
          </p:cNvSpPr>
          <p:nvPr/>
        </p:nvSpPr>
        <p:spPr bwMode="auto">
          <a:xfrm flipV="1">
            <a:off x="3862388" y="3163888"/>
            <a:ext cx="463550" cy="18129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4168" name="Line 24"/>
          <p:cNvSpPr>
            <a:spLocks noChangeShapeType="1"/>
          </p:cNvSpPr>
          <p:nvPr/>
        </p:nvSpPr>
        <p:spPr bwMode="auto">
          <a:xfrm flipV="1">
            <a:off x="461963" y="3175000"/>
            <a:ext cx="642937" cy="1457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4169" name="Line 25"/>
          <p:cNvSpPr>
            <a:spLocks noChangeShapeType="1"/>
          </p:cNvSpPr>
          <p:nvPr/>
        </p:nvSpPr>
        <p:spPr bwMode="auto">
          <a:xfrm flipH="1" flipV="1">
            <a:off x="5648325" y="2930525"/>
            <a:ext cx="774700" cy="18446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9" name="Text Box 26"/>
          <p:cNvSpPr txBox="1">
            <a:spLocks noChangeArrowheads="1"/>
          </p:cNvSpPr>
          <p:nvPr/>
        </p:nvSpPr>
        <p:spPr bwMode="auto">
          <a:xfrm>
            <a:off x="1747838" y="608013"/>
            <a:ext cx="3178175" cy="4572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Trips Coverage 1</a:t>
            </a:r>
          </a:p>
        </p:txBody>
      </p:sp>
      <p:pic>
        <p:nvPicPr>
          <p:cNvPr id="134171" name="Picture 27" descr="football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4819019">
            <a:off x="3149600" y="2776538"/>
            <a:ext cx="2698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172" name="Line 28"/>
          <p:cNvSpPr>
            <a:spLocks noChangeShapeType="1"/>
          </p:cNvSpPr>
          <p:nvPr/>
        </p:nvSpPr>
        <p:spPr bwMode="auto">
          <a:xfrm flipV="1">
            <a:off x="3332163" y="4111625"/>
            <a:ext cx="25400" cy="17097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4173" name="Line 29"/>
          <p:cNvSpPr>
            <a:spLocks noChangeShapeType="1"/>
          </p:cNvSpPr>
          <p:nvPr/>
        </p:nvSpPr>
        <p:spPr bwMode="auto">
          <a:xfrm flipV="1">
            <a:off x="587375" y="5054600"/>
            <a:ext cx="406400" cy="366713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4174" name="Line 30"/>
          <p:cNvSpPr>
            <a:spLocks noChangeShapeType="1"/>
          </p:cNvSpPr>
          <p:nvPr/>
        </p:nvSpPr>
        <p:spPr bwMode="auto">
          <a:xfrm>
            <a:off x="565150" y="3586163"/>
            <a:ext cx="1162050" cy="214312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4175" name="Line 31"/>
          <p:cNvSpPr>
            <a:spLocks noChangeShapeType="1"/>
          </p:cNvSpPr>
          <p:nvPr/>
        </p:nvSpPr>
        <p:spPr bwMode="auto">
          <a:xfrm flipH="1" flipV="1">
            <a:off x="5746750" y="5395913"/>
            <a:ext cx="465138" cy="56515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4176" name="Line 32"/>
          <p:cNvSpPr>
            <a:spLocks noChangeShapeType="1"/>
          </p:cNvSpPr>
          <p:nvPr/>
        </p:nvSpPr>
        <p:spPr bwMode="auto">
          <a:xfrm flipH="1">
            <a:off x="5715000" y="3433763"/>
            <a:ext cx="468313" cy="220662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4181" name="Line 37"/>
          <p:cNvSpPr>
            <a:spLocks noChangeShapeType="1"/>
          </p:cNvSpPr>
          <p:nvPr/>
        </p:nvSpPr>
        <p:spPr bwMode="auto">
          <a:xfrm>
            <a:off x="2547938" y="2574925"/>
            <a:ext cx="114300" cy="509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2000"/>
                                        <p:tgtEl>
                                          <p:spTgt spid="134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2000"/>
                                        <p:tgtEl>
                                          <p:spTgt spid="134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2000"/>
                                        <p:tgtEl>
                                          <p:spTgt spid="134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2000"/>
                                        <p:tgtEl>
                                          <p:spTgt spid="134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2000"/>
                                        <p:tgtEl>
                                          <p:spTgt spid="134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2000"/>
                                        <p:tgtEl>
                                          <p:spTgt spid="134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2000"/>
                                        <p:tgtEl>
                                          <p:spTgt spid="134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3000"/>
                                        <p:tgtEl>
                                          <p:spTgt spid="134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3000"/>
                                        <p:tgtEl>
                                          <p:spTgt spid="134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3 -0.0195 C -0.00023 -0.02958 -0.00023 -0.03965 -0.00023 -0.04973 " pathEditMode="relative" ptsTypes="fA">
                                      <p:cBhvr>
                                        <p:cTn id="33" dur="3000" fill="hold"/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4162E-6 3.91541E-6 C 3.64162E-6 -0.0152 3.64162E-6 -0.03024 3.64162E-6 -0.04543 " pathEditMode="relative" ptsTypes="fA">
                                      <p:cBhvr>
                                        <p:cTn id="35" dur="3000" fill="hold"/>
                                        <p:tgtEl>
                                          <p:spTgt spid="134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7" dur="30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9" dur="3000" fill="hold"/>
                                        <p:tgtEl>
                                          <p:spTgt spid="134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41" dur="30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43" dur="30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45" dur="30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5432E-6 L 0.00832 0.26615 " pathEditMode="relative" rAng="0" ptsTypes="AA">
                                      <p:cBhvr>
                                        <p:cTn id="47" dur="30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133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723E-6 8.95424E-7 L -0.02313 0.19973 " pathEditMode="relative" rAng="0" ptsTypes="AA">
                                      <p:cBhvr>
                                        <p:cTn id="49" dur="3000" fill="hold"/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10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0751E-6 -3.40327E-7 L 1.90751E-6 0.05369 C 1.90751E-6 0.07781 -0.05526 0.10772 -0.10035 0.10772 L -0.20046 0.10772 " pathEditMode="relative" rAng="0" ptsTypes="FfFF">
                                      <p:cBhvr>
                                        <p:cTn id="51" dur="30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54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79 4.45234E-6 L 0.01479 0.0294 C 0.01479 0.04262 0.06936 0.05914 0.11421 0.05914 L 0.21387 0.05914 " pathEditMode="relative" rAng="0" ptsTypes="FfFF">
                                      <p:cBhvr>
                                        <p:cTn id="53" dur="3000" fill="hold"/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" y="3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6358E-6 2.26334E-7 C 3.06358E-6 -0.00991 3.06358E-6 -0.01933 3.06358E-6 -0.02875 " pathEditMode="relative" rAng="0" ptsTypes="fA">
                                      <p:cBhvr>
                                        <p:cTn id="55" dur="3000" fill="hold"/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382E-6 -2.44011E-6 C -0.00046 0.01834 0.01988 0.08674 -0.02335 0.10722 C -0.0259 0.10987 -0.0296 0.11202 -0.03191 0.11482 C -0.03306 0.11615 -0.0326 0.11813 -0.03399 0.11928 C -0.03561 0.12061 -0.03838 0.1211 -0.04023 0.12226 C -0.05757 0.1325 -0.06798 0.13432 -0.0911 0.13597 C -0.12856 0.14258 -0.07306 0.13201 -0.1059 0.14043 C -0.12254 0.14473 -0.14405 0.14638 -0.16069 0.14803 C -0.19145 0.15117 -0.22289 0.14803 -0.25387 0.14803 " pathEditMode="relative" ptsTypes="ffffffffA">
                                      <p:cBhvr>
                                        <p:cTn id="57" dur="3000" fill="hold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8844E-6 1.00116E-6 L -0.05943 0.08343 " pathEditMode="relative" rAng="0" ptsTypes="AA">
                                      <p:cBhvr>
                                        <p:cTn id="59" dur="3000" fill="hold"/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42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78035E-8 1.85197E-6 L -0.07815 -0.07748 " pathEditMode="relative" rAng="0" ptsTypes="AA">
                                      <p:cBhvr>
                                        <p:cTn id="61" dur="3000" fill="hold"/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9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6069E-6 1.15645E-7 L 1.56069E-6 0.12572 " pathEditMode="relative" rAng="0" ptsTypes="AA">
                                      <p:cBhvr>
                                        <p:cTn id="63" dur="3000" fill="hold"/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0231E-7 1.04741E-6 L 0.00208 0.038 " pathEditMode="relative" rAng="0" ptsTypes="AA">
                                      <p:cBhvr>
                                        <p:cTn id="65" dur="3000" fill="hold"/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9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7168E-6 2.60367E-6 L -1.27168E-6 0.08194 " pathEditMode="relative" rAng="0" ptsTypes="AA">
                                      <p:cBhvr>
                                        <p:cTn id="67" dur="3000" fill="hold"/>
                                        <p:tgtEl>
                                          <p:spTgt spid="134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092E-6 -1.33983E-6 C 2.08092E-6 -0.00809 2.08092E-6 -0.01619 2.08092E-6 -0.02428 " pathEditMode="relative" ptsTypes="fA">
                                      <p:cBhvr>
                                        <p:cTn id="69" dur="3000" fill="hold"/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1000"/>
                                        <p:tgtEl>
                                          <p:spTgt spid="134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1000"/>
                                        <p:tgtEl>
                                          <p:spTgt spid="134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1000"/>
                                        <p:tgtEl>
                                          <p:spTgt spid="134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1000"/>
                                        <p:tgtEl>
                                          <p:spTgt spid="134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1000"/>
                                        <p:tgtEl>
                                          <p:spTgt spid="134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34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34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82" grpId="0" animBg="1"/>
      <p:bldP spid="134183" grpId="0" animBg="1"/>
      <p:bldP spid="134180" grpId="0" animBg="1"/>
      <p:bldP spid="134177" grpId="0" animBg="1"/>
      <p:bldP spid="134147" grpId="0" animBg="1"/>
      <p:bldP spid="134167" grpId="0" animBg="1"/>
      <p:bldP spid="134168" grpId="0" animBg="1"/>
      <p:bldP spid="134169" grpId="0" animBg="1"/>
      <p:bldP spid="134172" grpId="0" animBg="1"/>
      <p:bldP spid="134173" grpId="0" animBg="1"/>
      <p:bldP spid="134174" grpId="0" animBg="1"/>
      <p:bldP spid="134175" grpId="0" animBg="1"/>
      <p:bldP spid="134176" grpId="0" animBg="1"/>
      <p:bldP spid="13418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8"/>
          <p:cNvSpPr>
            <a:spLocks noChangeShapeType="1"/>
          </p:cNvSpPr>
          <p:nvPr/>
        </p:nvSpPr>
        <p:spPr bwMode="auto">
          <a:xfrm flipV="1">
            <a:off x="420688" y="2549525"/>
            <a:ext cx="2105025" cy="6000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5" name="Oval 2"/>
          <p:cNvSpPr>
            <a:spLocks noChangeArrowheads="1"/>
          </p:cNvSpPr>
          <p:nvPr/>
        </p:nvSpPr>
        <p:spPr bwMode="auto">
          <a:xfrm>
            <a:off x="2406650" y="2895600"/>
            <a:ext cx="354013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3076" name="Oval 3"/>
          <p:cNvSpPr>
            <a:spLocks noChangeArrowheads="1"/>
          </p:cNvSpPr>
          <p:nvPr/>
        </p:nvSpPr>
        <p:spPr bwMode="auto">
          <a:xfrm>
            <a:off x="3419475" y="2894013"/>
            <a:ext cx="341313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3097213" y="2857500"/>
            <a:ext cx="300037" cy="3619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C</a:t>
            </a:r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3783013" y="2894013"/>
            <a:ext cx="354012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3079" name="Oval 6"/>
          <p:cNvSpPr>
            <a:spLocks noChangeArrowheads="1"/>
          </p:cNvSpPr>
          <p:nvPr/>
        </p:nvSpPr>
        <p:spPr bwMode="auto">
          <a:xfrm>
            <a:off x="4713288" y="2890838"/>
            <a:ext cx="309562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S</a:t>
            </a:r>
          </a:p>
        </p:txBody>
      </p:sp>
      <p:sp>
        <p:nvSpPr>
          <p:cNvPr id="3080" name="Oval 7"/>
          <p:cNvSpPr>
            <a:spLocks noChangeArrowheads="1"/>
          </p:cNvSpPr>
          <p:nvPr/>
        </p:nvSpPr>
        <p:spPr bwMode="auto">
          <a:xfrm>
            <a:off x="1874838" y="2905125"/>
            <a:ext cx="341312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600"/>
              <a:t>TE</a:t>
            </a:r>
          </a:p>
        </p:txBody>
      </p:sp>
      <p:sp>
        <p:nvSpPr>
          <p:cNvPr id="3081" name="Oval 8"/>
          <p:cNvSpPr>
            <a:spLocks noChangeArrowheads="1"/>
          </p:cNvSpPr>
          <p:nvPr/>
        </p:nvSpPr>
        <p:spPr bwMode="auto">
          <a:xfrm>
            <a:off x="1046163" y="2784475"/>
            <a:ext cx="368300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3082" name="Oval 9"/>
          <p:cNvSpPr>
            <a:spLocks noChangeArrowheads="1"/>
          </p:cNvSpPr>
          <p:nvPr/>
        </p:nvSpPr>
        <p:spPr bwMode="auto">
          <a:xfrm>
            <a:off x="3086100" y="2574925"/>
            <a:ext cx="355600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600"/>
              <a:t>QB</a:t>
            </a:r>
          </a:p>
        </p:txBody>
      </p:sp>
      <p:sp>
        <p:nvSpPr>
          <p:cNvPr id="3083" name="Oval 10"/>
          <p:cNvSpPr>
            <a:spLocks noChangeArrowheads="1"/>
          </p:cNvSpPr>
          <p:nvPr/>
        </p:nvSpPr>
        <p:spPr bwMode="auto">
          <a:xfrm>
            <a:off x="3595688" y="2281238"/>
            <a:ext cx="339725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600"/>
              <a:t>RB</a:t>
            </a:r>
          </a:p>
        </p:txBody>
      </p:sp>
      <p:sp>
        <p:nvSpPr>
          <p:cNvPr id="3084" name="Oval 11"/>
          <p:cNvSpPr>
            <a:spLocks noChangeArrowheads="1"/>
          </p:cNvSpPr>
          <p:nvPr/>
        </p:nvSpPr>
        <p:spPr bwMode="auto">
          <a:xfrm>
            <a:off x="2554288" y="2292350"/>
            <a:ext cx="384175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600"/>
              <a:t>RB</a:t>
            </a:r>
          </a:p>
        </p:txBody>
      </p:sp>
      <p:sp>
        <p:nvSpPr>
          <p:cNvPr id="3085" name="Oval 12"/>
          <p:cNvSpPr>
            <a:spLocks noChangeArrowheads="1"/>
          </p:cNvSpPr>
          <p:nvPr/>
        </p:nvSpPr>
        <p:spPr bwMode="auto">
          <a:xfrm>
            <a:off x="6243638" y="3151188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LJ</a:t>
            </a:r>
          </a:p>
        </p:txBody>
      </p:sp>
      <p:sp>
        <p:nvSpPr>
          <p:cNvPr id="3086" name="Oval 13"/>
          <p:cNvSpPr>
            <a:spLocks noChangeArrowheads="1"/>
          </p:cNvSpPr>
          <p:nvPr/>
        </p:nvSpPr>
        <p:spPr bwMode="auto">
          <a:xfrm>
            <a:off x="155575" y="3135313"/>
            <a:ext cx="395288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HL</a:t>
            </a:r>
          </a:p>
        </p:txBody>
      </p:sp>
      <p:sp>
        <p:nvSpPr>
          <p:cNvPr id="3087" name="Oval 14"/>
          <p:cNvSpPr>
            <a:spLocks noChangeArrowheads="1"/>
          </p:cNvSpPr>
          <p:nvPr/>
        </p:nvSpPr>
        <p:spPr bwMode="auto">
          <a:xfrm>
            <a:off x="1830388" y="20193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R</a:t>
            </a:r>
          </a:p>
        </p:txBody>
      </p:sp>
      <p:sp>
        <p:nvSpPr>
          <p:cNvPr id="3088" name="Oval 15"/>
          <p:cNvSpPr>
            <a:spLocks noChangeArrowheads="1"/>
          </p:cNvSpPr>
          <p:nvPr/>
        </p:nvSpPr>
        <p:spPr bwMode="auto">
          <a:xfrm>
            <a:off x="3067050" y="3521075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3089" name="Oval 16"/>
          <p:cNvSpPr>
            <a:spLocks noChangeArrowheads="1"/>
          </p:cNvSpPr>
          <p:nvPr/>
        </p:nvSpPr>
        <p:spPr bwMode="auto">
          <a:xfrm>
            <a:off x="6351588" y="46355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FJ</a:t>
            </a:r>
          </a:p>
        </p:txBody>
      </p:sp>
      <p:sp>
        <p:nvSpPr>
          <p:cNvPr id="3090" name="Oval 17"/>
          <p:cNvSpPr>
            <a:spLocks noChangeArrowheads="1"/>
          </p:cNvSpPr>
          <p:nvPr/>
        </p:nvSpPr>
        <p:spPr bwMode="auto">
          <a:xfrm>
            <a:off x="131763" y="4565650"/>
            <a:ext cx="395287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SJ</a:t>
            </a:r>
          </a:p>
        </p:txBody>
      </p:sp>
      <p:pic>
        <p:nvPicPr>
          <p:cNvPr id="3091" name="Picture 18" descr="football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680234">
            <a:off x="3105150" y="3211513"/>
            <a:ext cx="276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2" name="Oval 19"/>
          <p:cNvSpPr>
            <a:spLocks noChangeArrowheads="1"/>
          </p:cNvSpPr>
          <p:nvPr/>
        </p:nvSpPr>
        <p:spPr bwMode="auto">
          <a:xfrm>
            <a:off x="2433638" y="5038725"/>
            <a:ext cx="395287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BJ</a:t>
            </a:r>
          </a:p>
        </p:txBody>
      </p:sp>
      <p:sp>
        <p:nvSpPr>
          <p:cNvPr id="3093" name="Oval 20"/>
          <p:cNvSpPr>
            <a:spLocks noChangeArrowheads="1"/>
          </p:cNvSpPr>
          <p:nvPr/>
        </p:nvSpPr>
        <p:spPr bwMode="auto">
          <a:xfrm>
            <a:off x="2735263" y="2898775"/>
            <a:ext cx="339725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3094" name="Line 23"/>
          <p:cNvSpPr>
            <a:spLocks noChangeShapeType="1"/>
          </p:cNvSpPr>
          <p:nvPr/>
        </p:nvSpPr>
        <p:spPr bwMode="auto">
          <a:xfrm flipH="1" flipV="1">
            <a:off x="2133600" y="3263900"/>
            <a:ext cx="460375" cy="1779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5" name="Line 29"/>
          <p:cNvSpPr>
            <a:spLocks noChangeShapeType="1"/>
          </p:cNvSpPr>
          <p:nvPr/>
        </p:nvSpPr>
        <p:spPr bwMode="auto">
          <a:xfrm flipV="1">
            <a:off x="449263" y="3135313"/>
            <a:ext cx="698500" cy="1412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6" name="Line 30"/>
          <p:cNvSpPr>
            <a:spLocks noChangeShapeType="1"/>
          </p:cNvSpPr>
          <p:nvPr/>
        </p:nvSpPr>
        <p:spPr bwMode="auto">
          <a:xfrm flipH="1" flipV="1">
            <a:off x="4949825" y="3163888"/>
            <a:ext cx="1447800" cy="1673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7" name="Text Box 31"/>
          <p:cNvSpPr txBox="1">
            <a:spLocks noChangeArrowheads="1"/>
          </p:cNvSpPr>
          <p:nvPr/>
        </p:nvSpPr>
        <p:spPr bwMode="auto">
          <a:xfrm>
            <a:off x="1768475" y="595313"/>
            <a:ext cx="3178175" cy="4572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Pro Set One</a:t>
            </a:r>
          </a:p>
        </p:txBody>
      </p:sp>
      <p:sp>
        <p:nvSpPr>
          <p:cNvPr id="3098" name="Line 44"/>
          <p:cNvSpPr>
            <a:spLocks noChangeShapeType="1"/>
          </p:cNvSpPr>
          <p:nvPr/>
        </p:nvSpPr>
        <p:spPr bwMode="auto">
          <a:xfrm flipH="1" flipV="1">
            <a:off x="4159250" y="3090863"/>
            <a:ext cx="210185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9" name="Line 45"/>
          <p:cNvSpPr>
            <a:spLocks noChangeShapeType="1"/>
          </p:cNvSpPr>
          <p:nvPr/>
        </p:nvSpPr>
        <p:spPr bwMode="auto">
          <a:xfrm flipH="1" flipV="1">
            <a:off x="3984625" y="2459038"/>
            <a:ext cx="2274888" cy="8175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03" name="Line 35"/>
          <p:cNvSpPr>
            <a:spLocks noChangeShapeType="1"/>
          </p:cNvSpPr>
          <p:nvPr/>
        </p:nvSpPr>
        <p:spPr bwMode="auto">
          <a:xfrm>
            <a:off x="2162175" y="1668463"/>
            <a:ext cx="1654175" cy="11303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171" name="Line 3"/>
          <p:cNvSpPr>
            <a:spLocks noChangeShapeType="1"/>
          </p:cNvSpPr>
          <p:nvPr/>
        </p:nvSpPr>
        <p:spPr bwMode="auto">
          <a:xfrm flipV="1">
            <a:off x="595313" y="2463800"/>
            <a:ext cx="2947987" cy="7000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172" name="Oval 4"/>
          <p:cNvSpPr>
            <a:spLocks noChangeArrowheads="1"/>
          </p:cNvSpPr>
          <p:nvPr/>
        </p:nvSpPr>
        <p:spPr bwMode="auto">
          <a:xfrm>
            <a:off x="2406650" y="2909888"/>
            <a:ext cx="296863" cy="3349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35173" name="Oval 5"/>
          <p:cNvSpPr>
            <a:spLocks noChangeArrowheads="1"/>
          </p:cNvSpPr>
          <p:nvPr/>
        </p:nvSpPr>
        <p:spPr bwMode="auto">
          <a:xfrm>
            <a:off x="3375025" y="2908300"/>
            <a:ext cx="29845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3035300" y="2873375"/>
            <a:ext cx="315913" cy="377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C</a:t>
            </a:r>
          </a:p>
        </p:txBody>
      </p:sp>
      <p:sp>
        <p:nvSpPr>
          <p:cNvPr id="135175" name="Oval 7"/>
          <p:cNvSpPr>
            <a:spLocks noChangeArrowheads="1"/>
          </p:cNvSpPr>
          <p:nvPr/>
        </p:nvSpPr>
        <p:spPr bwMode="auto">
          <a:xfrm>
            <a:off x="3679825" y="2908300"/>
            <a:ext cx="296863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35176" name="Oval 8"/>
          <p:cNvSpPr>
            <a:spLocks noChangeArrowheads="1"/>
          </p:cNvSpPr>
          <p:nvPr/>
        </p:nvSpPr>
        <p:spPr bwMode="auto">
          <a:xfrm>
            <a:off x="4576763" y="2660650"/>
            <a:ext cx="396875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35177" name="Oval 9"/>
          <p:cNvSpPr>
            <a:spLocks noChangeArrowheads="1"/>
          </p:cNvSpPr>
          <p:nvPr/>
        </p:nvSpPr>
        <p:spPr bwMode="auto">
          <a:xfrm>
            <a:off x="5322888" y="2540000"/>
            <a:ext cx="341312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35178" name="Oval 10"/>
          <p:cNvSpPr>
            <a:spLocks noChangeArrowheads="1"/>
          </p:cNvSpPr>
          <p:nvPr/>
        </p:nvSpPr>
        <p:spPr bwMode="auto">
          <a:xfrm>
            <a:off x="1050925" y="2863850"/>
            <a:ext cx="369888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35179" name="Oval 11"/>
          <p:cNvSpPr>
            <a:spLocks noChangeArrowheads="1"/>
          </p:cNvSpPr>
          <p:nvPr/>
        </p:nvSpPr>
        <p:spPr bwMode="auto">
          <a:xfrm>
            <a:off x="3025775" y="2568575"/>
            <a:ext cx="371475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QB</a:t>
            </a:r>
          </a:p>
        </p:txBody>
      </p:sp>
      <p:sp>
        <p:nvSpPr>
          <p:cNvPr id="135180" name="Oval 12"/>
          <p:cNvSpPr>
            <a:spLocks noChangeArrowheads="1"/>
          </p:cNvSpPr>
          <p:nvPr/>
        </p:nvSpPr>
        <p:spPr bwMode="auto">
          <a:xfrm>
            <a:off x="3995738" y="2930525"/>
            <a:ext cx="339725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TE</a:t>
            </a:r>
          </a:p>
        </p:txBody>
      </p:sp>
      <p:sp>
        <p:nvSpPr>
          <p:cNvPr id="135181" name="Oval 13"/>
          <p:cNvSpPr>
            <a:spLocks noChangeArrowheads="1"/>
          </p:cNvSpPr>
          <p:nvPr/>
        </p:nvSpPr>
        <p:spPr bwMode="auto">
          <a:xfrm>
            <a:off x="3614738" y="2278063"/>
            <a:ext cx="312737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RB</a:t>
            </a:r>
          </a:p>
        </p:txBody>
      </p:sp>
      <p:sp>
        <p:nvSpPr>
          <p:cNvPr id="21518" name="Oval 14"/>
          <p:cNvSpPr>
            <a:spLocks noChangeArrowheads="1"/>
          </p:cNvSpPr>
          <p:nvPr/>
        </p:nvSpPr>
        <p:spPr bwMode="auto">
          <a:xfrm>
            <a:off x="6243638" y="3151188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LJ</a:t>
            </a:r>
          </a:p>
        </p:txBody>
      </p:sp>
      <p:sp>
        <p:nvSpPr>
          <p:cNvPr id="135183" name="Oval 15"/>
          <p:cNvSpPr>
            <a:spLocks noChangeArrowheads="1"/>
          </p:cNvSpPr>
          <p:nvPr/>
        </p:nvSpPr>
        <p:spPr bwMode="auto">
          <a:xfrm>
            <a:off x="155575" y="3135313"/>
            <a:ext cx="395288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HL</a:t>
            </a:r>
          </a:p>
        </p:txBody>
      </p:sp>
      <p:sp>
        <p:nvSpPr>
          <p:cNvPr id="135184" name="Oval 16"/>
          <p:cNvSpPr>
            <a:spLocks noChangeArrowheads="1"/>
          </p:cNvSpPr>
          <p:nvPr/>
        </p:nvSpPr>
        <p:spPr bwMode="auto">
          <a:xfrm>
            <a:off x="2325688" y="20955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R</a:t>
            </a:r>
          </a:p>
        </p:txBody>
      </p:sp>
      <p:sp>
        <p:nvSpPr>
          <p:cNvPr id="135185" name="Oval 17"/>
          <p:cNvSpPr>
            <a:spLocks noChangeArrowheads="1"/>
          </p:cNvSpPr>
          <p:nvPr/>
        </p:nvSpPr>
        <p:spPr bwMode="auto">
          <a:xfrm>
            <a:off x="3016250" y="3482975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135186" name="Oval 18"/>
          <p:cNvSpPr>
            <a:spLocks noChangeArrowheads="1"/>
          </p:cNvSpPr>
          <p:nvPr/>
        </p:nvSpPr>
        <p:spPr bwMode="auto">
          <a:xfrm>
            <a:off x="6351588" y="46355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FJ</a:t>
            </a:r>
          </a:p>
        </p:txBody>
      </p:sp>
      <p:sp>
        <p:nvSpPr>
          <p:cNvPr id="135187" name="Oval 19"/>
          <p:cNvSpPr>
            <a:spLocks noChangeArrowheads="1"/>
          </p:cNvSpPr>
          <p:nvPr/>
        </p:nvSpPr>
        <p:spPr bwMode="auto">
          <a:xfrm>
            <a:off x="131763" y="4616450"/>
            <a:ext cx="395287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SJ</a:t>
            </a:r>
          </a:p>
        </p:txBody>
      </p:sp>
      <p:pic>
        <p:nvPicPr>
          <p:cNvPr id="135188" name="Picture 20" descr="football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680234">
            <a:off x="3043237" y="3216276"/>
            <a:ext cx="290513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189" name="Oval 21"/>
          <p:cNvSpPr>
            <a:spLocks noChangeArrowheads="1"/>
          </p:cNvSpPr>
          <p:nvPr/>
        </p:nvSpPr>
        <p:spPr bwMode="auto">
          <a:xfrm>
            <a:off x="3894138" y="5049838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BJ</a:t>
            </a:r>
          </a:p>
        </p:txBody>
      </p:sp>
      <p:sp>
        <p:nvSpPr>
          <p:cNvPr id="135190" name="Oval 22"/>
          <p:cNvSpPr>
            <a:spLocks noChangeArrowheads="1"/>
          </p:cNvSpPr>
          <p:nvPr/>
        </p:nvSpPr>
        <p:spPr bwMode="auto">
          <a:xfrm>
            <a:off x="2706688" y="2927350"/>
            <a:ext cx="29845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35191" name="Line 23"/>
          <p:cNvSpPr>
            <a:spLocks noChangeShapeType="1"/>
          </p:cNvSpPr>
          <p:nvPr/>
        </p:nvSpPr>
        <p:spPr bwMode="auto">
          <a:xfrm flipV="1">
            <a:off x="4065588" y="3178175"/>
            <a:ext cx="201612" cy="1841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192" name="Line 24"/>
          <p:cNvSpPr>
            <a:spLocks noChangeShapeType="1"/>
          </p:cNvSpPr>
          <p:nvPr/>
        </p:nvSpPr>
        <p:spPr bwMode="auto">
          <a:xfrm flipV="1">
            <a:off x="461963" y="3206750"/>
            <a:ext cx="714375" cy="14255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193" name="Line 25"/>
          <p:cNvSpPr>
            <a:spLocks noChangeShapeType="1"/>
          </p:cNvSpPr>
          <p:nvPr/>
        </p:nvSpPr>
        <p:spPr bwMode="auto">
          <a:xfrm flipH="1" flipV="1">
            <a:off x="5648325" y="2930525"/>
            <a:ext cx="774700" cy="18446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1747838" y="608013"/>
            <a:ext cx="3178175" cy="4572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Trips Coverage 2</a:t>
            </a:r>
          </a:p>
        </p:txBody>
      </p:sp>
      <p:pic>
        <p:nvPicPr>
          <p:cNvPr id="135195" name="Picture 27" descr="football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4819019">
            <a:off x="3149600" y="2776538"/>
            <a:ext cx="2698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196" name="Line 28"/>
          <p:cNvSpPr>
            <a:spLocks noChangeShapeType="1"/>
          </p:cNvSpPr>
          <p:nvPr/>
        </p:nvSpPr>
        <p:spPr bwMode="auto">
          <a:xfrm flipH="1" flipV="1">
            <a:off x="2660650" y="4311650"/>
            <a:ext cx="77788" cy="176847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197" name="Line 29"/>
          <p:cNvSpPr>
            <a:spLocks noChangeShapeType="1"/>
          </p:cNvSpPr>
          <p:nvPr/>
        </p:nvSpPr>
        <p:spPr bwMode="auto">
          <a:xfrm flipV="1">
            <a:off x="587375" y="5040313"/>
            <a:ext cx="463550" cy="381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198" name="Line 30"/>
          <p:cNvSpPr>
            <a:spLocks noChangeShapeType="1"/>
          </p:cNvSpPr>
          <p:nvPr/>
        </p:nvSpPr>
        <p:spPr bwMode="auto">
          <a:xfrm flipV="1">
            <a:off x="565150" y="3249613"/>
            <a:ext cx="465138" cy="33655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199" name="Line 31"/>
          <p:cNvSpPr>
            <a:spLocks noChangeShapeType="1"/>
          </p:cNvSpPr>
          <p:nvPr/>
        </p:nvSpPr>
        <p:spPr bwMode="auto">
          <a:xfrm flipH="1" flipV="1">
            <a:off x="5746750" y="5395913"/>
            <a:ext cx="465138" cy="56515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200" name="Line 32"/>
          <p:cNvSpPr>
            <a:spLocks noChangeShapeType="1"/>
          </p:cNvSpPr>
          <p:nvPr/>
        </p:nvSpPr>
        <p:spPr bwMode="auto">
          <a:xfrm flipH="1">
            <a:off x="4251325" y="3433763"/>
            <a:ext cx="1931988" cy="101758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201" name="Line 33"/>
          <p:cNvSpPr>
            <a:spLocks noChangeShapeType="1"/>
          </p:cNvSpPr>
          <p:nvPr/>
        </p:nvSpPr>
        <p:spPr bwMode="auto">
          <a:xfrm>
            <a:off x="2724150" y="2268538"/>
            <a:ext cx="1476375" cy="8032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202" name="Line 34"/>
          <p:cNvSpPr>
            <a:spLocks noChangeShapeType="1"/>
          </p:cNvSpPr>
          <p:nvPr/>
        </p:nvSpPr>
        <p:spPr bwMode="auto">
          <a:xfrm>
            <a:off x="2547938" y="2574925"/>
            <a:ext cx="114300" cy="509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204" name="Line 36"/>
          <p:cNvSpPr>
            <a:spLocks noChangeShapeType="1"/>
          </p:cNvSpPr>
          <p:nvPr/>
        </p:nvSpPr>
        <p:spPr bwMode="auto">
          <a:xfrm>
            <a:off x="1930400" y="1800225"/>
            <a:ext cx="479425" cy="100012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205" name="Line 37"/>
          <p:cNvSpPr>
            <a:spLocks noChangeShapeType="1"/>
          </p:cNvSpPr>
          <p:nvPr/>
        </p:nvSpPr>
        <p:spPr bwMode="auto">
          <a:xfrm flipH="1" flipV="1">
            <a:off x="4919663" y="2917825"/>
            <a:ext cx="1338262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35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35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35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1000"/>
                                        <p:tgtEl>
                                          <p:spTgt spid="135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1000"/>
                                        <p:tgtEl>
                                          <p:spTgt spid="135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35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35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35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3000"/>
                                        <p:tgtEl>
                                          <p:spTgt spid="13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89017E-6 -3.80968E-6 C -2.89017E-6 -0.01371 -2.89017E-6 -0.02726 -2.89017E-6 -0.0408 " pathEditMode="relative" rAng="0" ptsTypes="fA">
                                      <p:cBhvr>
                                        <p:cTn id="33" dur="3000" fill="hold"/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2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23699E-6 4.72328E-6 C -0.00069 -0.01107 -0.00115 -0.02181 -0.00208 -0.03288 C -0.00254 -0.03668 -0.00323 -0.04048 -0.00416 -0.04428 C -0.00462 -0.04692 -0.00624 -0.05138 -0.00624 -0.05122 " pathEditMode="relative" rAng="0" ptsTypes="fffA">
                                      <p:cBhvr>
                                        <p:cTn id="35" dur="3000" fill="hold"/>
                                        <p:tgtEl>
                                          <p:spTgt spid="135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26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7" dur="30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9" dur="3000" fill="hold"/>
                                        <p:tgtEl>
                                          <p:spTgt spid="135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41" dur="30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43" dur="30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45" dur="30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5432E-6 L 0.00832 0.26615 " pathEditMode="relative" rAng="0" ptsTypes="AA">
                                      <p:cBhvr>
                                        <p:cTn id="47" dur="3000" fill="hold"/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133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723E-6 8.95424E-7 L -0.02313 0.19973 " pathEditMode="relative" rAng="0" ptsTypes="AA">
                                      <p:cBhvr>
                                        <p:cTn id="49" dur="3000" fill="hold"/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10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2948E-6 -3.40327E-7 L -1.32948E-6 0.08145 C -1.32948E-6 0.11812 -0.03676 0.16356 -0.06659 0.16356 L -0.13272 0.16356 " pathEditMode="relative" rAng="0" ptsTypes="FfFF">
                                      <p:cBhvr>
                                        <p:cTn id="51" dur="3000" fill="hold"/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" y="82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382E-6 1.18288E-6 L 3.58382E-6 0.05187 C 3.58382E-6 0.07533 -0.06636 0.10441 -0.12047 0.10441 L -0.24093 0.10441 " pathEditMode="relative" rAng="0" ptsTypes="FfFF">
                                      <p:cBhvr>
                                        <p:cTn id="53" dur="3000" fill="hold"/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" y="52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6358E-6 2.26334E-7 C 3.06358E-6 -0.00991 3.06358E-6 -0.01933 3.06358E-6 -0.02875 " pathEditMode="relative" rAng="0" ptsTypes="fA">
                                      <p:cBhvr>
                                        <p:cTn id="55" dur="3000" fill="hold"/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26 -0.02692 C 0.01203 -0.0337 0.00717 -0.04163 -0.00023 -0.04642 C -0.00347 -0.05336 -0.00555 -0.05468 -0.01549 -0.05699 C -0.03445 -0.06575 -0.0252 -0.06277 -0.04578 -0.06773 C -0.04832 -0.06823 -0.05364 -0.06938 -0.05364 -0.06922 C -0.05618 -0.07054 -0.05803 -0.07285 -0.06127 -0.07285 C -0.08624 -0.07335 -0.17318 -0.07764 -0.20393 -0.05534 C -0.2141 -0.04758 -0.22242 -0.0408 -0.23699 -0.0375 C -0.24185 -0.03419 -0.24508 -0.03023 -0.24994 -0.02692 C -0.2578 -0.02131 -0.27075 -0.02081 -0.28023 -0.01635 C -0.28809 -0.00826 -0.29757 -3.80968E-6 -0.31075 0.00314 C -0.31399 0.00628 -0.31838 0.00876 -0.32115 0.01206 C -0.32254 0.01355 -0.32231 0.0157 -0.3237 0.01719 C -0.3311 0.02677 -0.33086 0.02594 -0.33896 0.03139 C -0.34058 0.03486 -0.34242 0.0385 -0.34404 0.04197 C -0.34589 0.0461 -0.35422 0.0527 -0.35422 0.05287 C -0.36138 0.06708 -0.35144 0.0494 -0.36185 0.06146 C -0.36323 0.06311 -0.36185 0.06609 -0.36439 0.06675 C -0.36647 0.06741 -0.36763 0.06443 -0.36925 0.06328 " pathEditMode="relative" rAng="0" ptsTypes="ffffffffffffffffffA">
                                      <p:cBhvr>
                                        <p:cTn id="57" dur="3000" fill="hold"/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" y="22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4971E-6 1.00116E-6 L -0.19468 0.11085 " pathEditMode="relative" rAng="0" ptsTypes="AA">
                                      <p:cBhvr>
                                        <p:cTn id="59" dur="3000" fill="hold"/>
                                        <p:tgtEl>
                                          <p:spTgt spid="135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" y="55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78035E-8 1.85197E-6 L -0.07815 -0.07748 " pathEditMode="relative" rAng="0" ptsTypes="AA">
                                      <p:cBhvr>
                                        <p:cTn id="61" dur="3000" fill="hold"/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9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6069E-6 1.15645E-7 L 1.56069E-6 0.12572 " pathEditMode="relative" rAng="0" ptsTypes="AA">
                                      <p:cBhvr>
                                        <p:cTn id="63" dur="3000" fill="hold"/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0231E-7 1.04741E-6 L 0.00208 0.038 " pathEditMode="relative" rAng="0" ptsTypes="AA">
                                      <p:cBhvr>
                                        <p:cTn id="65" dur="3000" fill="hold"/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9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7168E-6 2.60367E-6 L -1.27168E-6 0.08194 " pathEditMode="relative" rAng="0" ptsTypes="AA">
                                      <p:cBhvr>
                                        <p:cTn id="67" dur="3000" fill="hold"/>
                                        <p:tgtEl>
                                          <p:spTgt spid="135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5607E-6 4.33008E-6 C -1.15607E-6 -0.00645 -1.15607E-6 -0.01306 -1.15607E-6 -0.0195 " pathEditMode="relative" ptsTypes="fA">
                                      <p:cBhvr>
                                        <p:cTn id="69" dur="3000" fill="hold"/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35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35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35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35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35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1000"/>
                                        <p:tgtEl>
                                          <p:spTgt spid="13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1000"/>
                                        <p:tgtEl>
                                          <p:spTgt spid="135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203" grpId="0" animBg="1"/>
      <p:bldP spid="135171" grpId="0" animBg="1"/>
      <p:bldP spid="135172" grpId="0" animBg="1"/>
      <p:bldP spid="135173" grpId="0" animBg="1"/>
      <p:bldP spid="135174" grpId="0" animBg="1"/>
      <p:bldP spid="135175" grpId="0" animBg="1"/>
      <p:bldP spid="135176" grpId="0" animBg="1"/>
      <p:bldP spid="135177" grpId="0" animBg="1"/>
      <p:bldP spid="135178" grpId="0" animBg="1"/>
      <p:bldP spid="135179" grpId="0" animBg="1"/>
      <p:bldP spid="135180" grpId="0" animBg="1"/>
      <p:bldP spid="135181" grpId="0" animBg="1"/>
      <p:bldP spid="135183" grpId="0" animBg="1"/>
      <p:bldP spid="135184" grpId="0" animBg="1"/>
      <p:bldP spid="135185" grpId="0" animBg="1"/>
      <p:bldP spid="135185" grpId="1" animBg="1"/>
      <p:bldP spid="135186" grpId="0" animBg="1"/>
      <p:bldP spid="135187" grpId="0" animBg="1"/>
      <p:bldP spid="135189" grpId="0" animBg="1"/>
      <p:bldP spid="135190" grpId="0" animBg="1"/>
      <p:bldP spid="135191" grpId="0" animBg="1"/>
      <p:bldP spid="135192" grpId="0" animBg="1"/>
      <p:bldP spid="135193" grpId="0" animBg="1"/>
      <p:bldP spid="135196" grpId="0" animBg="1"/>
      <p:bldP spid="135197" grpId="0" animBg="1"/>
      <p:bldP spid="135198" grpId="0" animBg="1"/>
      <p:bldP spid="135199" grpId="0" animBg="1"/>
      <p:bldP spid="135200" grpId="0" animBg="1"/>
      <p:bldP spid="135201" grpId="0" animBg="1"/>
      <p:bldP spid="135202" grpId="0" animBg="1"/>
      <p:bldP spid="135204" grpId="0" animBg="1"/>
      <p:bldP spid="13520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28" name="Line 40"/>
          <p:cNvSpPr>
            <a:spLocks noChangeShapeType="1"/>
          </p:cNvSpPr>
          <p:nvPr/>
        </p:nvSpPr>
        <p:spPr bwMode="auto">
          <a:xfrm>
            <a:off x="2162175" y="1668463"/>
            <a:ext cx="1654175" cy="11303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0323" name="Line 35"/>
          <p:cNvSpPr>
            <a:spLocks noChangeShapeType="1"/>
          </p:cNvSpPr>
          <p:nvPr/>
        </p:nvSpPr>
        <p:spPr bwMode="auto">
          <a:xfrm flipH="1" flipV="1">
            <a:off x="4775200" y="2917825"/>
            <a:ext cx="1493838" cy="2095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0291" name="Line 3"/>
          <p:cNvSpPr>
            <a:spLocks noChangeShapeType="1"/>
          </p:cNvSpPr>
          <p:nvPr/>
        </p:nvSpPr>
        <p:spPr bwMode="auto">
          <a:xfrm flipV="1">
            <a:off x="463550" y="2841625"/>
            <a:ext cx="900113" cy="3079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0292" name="Oval 4"/>
          <p:cNvSpPr>
            <a:spLocks noChangeArrowheads="1"/>
          </p:cNvSpPr>
          <p:nvPr/>
        </p:nvSpPr>
        <p:spPr bwMode="auto">
          <a:xfrm>
            <a:off x="2406650" y="2909888"/>
            <a:ext cx="296863" cy="3349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40293" name="Oval 5"/>
          <p:cNvSpPr>
            <a:spLocks noChangeArrowheads="1"/>
          </p:cNvSpPr>
          <p:nvPr/>
        </p:nvSpPr>
        <p:spPr bwMode="auto">
          <a:xfrm>
            <a:off x="3375025" y="2908300"/>
            <a:ext cx="29845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3035300" y="2873375"/>
            <a:ext cx="315913" cy="377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C</a:t>
            </a:r>
          </a:p>
        </p:txBody>
      </p:sp>
      <p:sp>
        <p:nvSpPr>
          <p:cNvPr id="140295" name="Oval 7"/>
          <p:cNvSpPr>
            <a:spLocks noChangeArrowheads="1"/>
          </p:cNvSpPr>
          <p:nvPr/>
        </p:nvSpPr>
        <p:spPr bwMode="auto">
          <a:xfrm>
            <a:off x="3679825" y="2908300"/>
            <a:ext cx="296863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40296" name="Oval 8"/>
          <p:cNvSpPr>
            <a:spLocks noChangeArrowheads="1"/>
          </p:cNvSpPr>
          <p:nvPr/>
        </p:nvSpPr>
        <p:spPr bwMode="auto">
          <a:xfrm>
            <a:off x="5257800" y="2894013"/>
            <a:ext cx="396875" cy="3349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S</a:t>
            </a:r>
          </a:p>
        </p:txBody>
      </p:sp>
      <p:sp>
        <p:nvSpPr>
          <p:cNvPr id="140297" name="Oval 9"/>
          <p:cNvSpPr>
            <a:spLocks noChangeArrowheads="1"/>
          </p:cNvSpPr>
          <p:nvPr/>
        </p:nvSpPr>
        <p:spPr bwMode="auto">
          <a:xfrm>
            <a:off x="1173163" y="2584450"/>
            <a:ext cx="341312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40298" name="Oval 10"/>
          <p:cNvSpPr>
            <a:spLocks noChangeArrowheads="1"/>
          </p:cNvSpPr>
          <p:nvPr/>
        </p:nvSpPr>
        <p:spPr bwMode="auto">
          <a:xfrm>
            <a:off x="746125" y="2908300"/>
            <a:ext cx="369888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40299" name="Oval 11"/>
          <p:cNvSpPr>
            <a:spLocks noChangeArrowheads="1"/>
          </p:cNvSpPr>
          <p:nvPr/>
        </p:nvSpPr>
        <p:spPr bwMode="auto">
          <a:xfrm>
            <a:off x="3025775" y="2568575"/>
            <a:ext cx="371475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QB</a:t>
            </a:r>
          </a:p>
        </p:txBody>
      </p:sp>
      <p:sp>
        <p:nvSpPr>
          <p:cNvPr id="140300" name="Oval 12"/>
          <p:cNvSpPr>
            <a:spLocks noChangeArrowheads="1"/>
          </p:cNvSpPr>
          <p:nvPr/>
        </p:nvSpPr>
        <p:spPr bwMode="auto">
          <a:xfrm>
            <a:off x="3995738" y="2727325"/>
            <a:ext cx="369887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TE</a:t>
            </a:r>
          </a:p>
        </p:txBody>
      </p:sp>
      <p:sp>
        <p:nvSpPr>
          <p:cNvPr id="140301" name="Oval 13"/>
          <p:cNvSpPr>
            <a:spLocks noChangeArrowheads="1"/>
          </p:cNvSpPr>
          <p:nvPr/>
        </p:nvSpPr>
        <p:spPr bwMode="auto">
          <a:xfrm>
            <a:off x="4573588" y="2771775"/>
            <a:ext cx="312737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RB</a:t>
            </a:r>
          </a:p>
        </p:txBody>
      </p:sp>
      <p:sp>
        <p:nvSpPr>
          <p:cNvPr id="22543" name="Oval 14"/>
          <p:cNvSpPr>
            <a:spLocks noChangeArrowheads="1"/>
          </p:cNvSpPr>
          <p:nvPr/>
        </p:nvSpPr>
        <p:spPr bwMode="auto">
          <a:xfrm>
            <a:off x="6243638" y="3151188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LJ</a:t>
            </a:r>
          </a:p>
        </p:txBody>
      </p:sp>
      <p:sp>
        <p:nvSpPr>
          <p:cNvPr id="140303" name="Oval 15"/>
          <p:cNvSpPr>
            <a:spLocks noChangeArrowheads="1"/>
          </p:cNvSpPr>
          <p:nvPr/>
        </p:nvSpPr>
        <p:spPr bwMode="auto">
          <a:xfrm>
            <a:off x="155575" y="3135313"/>
            <a:ext cx="395288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HL</a:t>
            </a:r>
          </a:p>
        </p:txBody>
      </p:sp>
      <p:sp>
        <p:nvSpPr>
          <p:cNvPr id="140304" name="Oval 16"/>
          <p:cNvSpPr>
            <a:spLocks noChangeArrowheads="1"/>
          </p:cNvSpPr>
          <p:nvPr/>
        </p:nvSpPr>
        <p:spPr bwMode="auto">
          <a:xfrm>
            <a:off x="2325688" y="20955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R</a:t>
            </a:r>
          </a:p>
        </p:txBody>
      </p:sp>
      <p:sp>
        <p:nvSpPr>
          <p:cNvPr id="140305" name="Oval 17"/>
          <p:cNvSpPr>
            <a:spLocks noChangeArrowheads="1"/>
          </p:cNvSpPr>
          <p:nvPr/>
        </p:nvSpPr>
        <p:spPr bwMode="auto">
          <a:xfrm>
            <a:off x="3016250" y="3482975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140306" name="Oval 18"/>
          <p:cNvSpPr>
            <a:spLocks noChangeArrowheads="1"/>
          </p:cNvSpPr>
          <p:nvPr/>
        </p:nvSpPr>
        <p:spPr bwMode="auto">
          <a:xfrm>
            <a:off x="6351588" y="46355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FJ</a:t>
            </a:r>
          </a:p>
        </p:txBody>
      </p:sp>
      <p:sp>
        <p:nvSpPr>
          <p:cNvPr id="140307" name="Oval 19"/>
          <p:cNvSpPr>
            <a:spLocks noChangeArrowheads="1"/>
          </p:cNvSpPr>
          <p:nvPr/>
        </p:nvSpPr>
        <p:spPr bwMode="auto">
          <a:xfrm>
            <a:off x="131763" y="4616450"/>
            <a:ext cx="395287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SJ</a:t>
            </a:r>
          </a:p>
        </p:txBody>
      </p:sp>
      <p:pic>
        <p:nvPicPr>
          <p:cNvPr id="140308" name="Picture 20" descr="football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680234">
            <a:off x="3043237" y="3216276"/>
            <a:ext cx="290513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0309" name="Oval 21"/>
          <p:cNvSpPr>
            <a:spLocks noChangeArrowheads="1"/>
          </p:cNvSpPr>
          <p:nvPr/>
        </p:nvSpPr>
        <p:spPr bwMode="auto">
          <a:xfrm>
            <a:off x="3792538" y="4992688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BJ</a:t>
            </a:r>
          </a:p>
        </p:txBody>
      </p:sp>
      <p:sp>
        <p:nvSpPr>
          <p:cNvPr id="140310" name="Oval 22"/>
          <p:cNvSpPr>
            <a:spLocks noChangeArrowheads="1"/>
          </p:cNvSpPr>
          <p:nvPr/>
        </p:nvSpPr>
        <p:spPr bwMode="auto">
          <a:xfrm>
            <a:off x="2706688" y="2927350"/>
            <a:ext cx="29845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40311" name="Line 23"/>
          <p:cNvSpPr>
            <a:spLocks noChangeShapeType="1"/>
          </p:cNvSpPr>
          <p:nvPr/>
        </p:nvSpPr>
        <p:spPr bwMode="auto">
          <a:xfrm flipV="1">
            <a:off x="4137025" y="3048000"/>
            <a:ext cx="173038" cy="192881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0312" name="Line 24"/>
          <p:cNvSpPr>
            <a:spLocks noChangeShapeType="1"/>
          </p:cNvSpPr>
          <p:nvPr/>
        </p:nvSpPr>
        <p:spPr bwMode="auto">
          <a:xfrm flipV="1">
            <a:off x="461963" y="3221038"/>
            <a:ext cx="366712" cy="14112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0313" name="Line 25"/>
          <p:cNvSpPr>
            <a:spLocks noChangeShapeType="1"/>
          </p:cNvSpPr>
          <p:nvPr/>
        </p:nvSpPr>
        <p:spPr bwMode="auto">
          <a:xfrm flipH="1" flipV="1">
            <a:off x="5575300" y="3249613"/>
            <a:ext cx="847725" cy="15255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55" name="Text Box 26"/>
          <p:cNvSpPr txBox="1">
            <a:spLocks noChangeArrowheads="1"/>
          </p:cNvSpPr>
          <p:nvPr/>
        </p:nvSpPr>
        <p:spPr bwMode="auto">
          <a:xfrm>
            <a:off x="1747838" y="608013"/>
            <a:ext cx="3178175" cy="830262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 Receiver Set</a:t>
            </a:r>
          </a:p>
          <a:p>
            <a:r>
              <a:rPr lang="en-US"/>
              <a:t>TE in Motion at Snap</a:t>
            </a:r>
          </a:p>
        </p:txBody>
      </p:sp>
      <p:pic>
        <p:nvPicPr>
          <p:cNvPr id="140315" name="Picture 27" descr="football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4819019">
            <a:off x="3149600" y="2776538"/>
            <a:ext cx="2698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0316" name="Line 28"/>
          <p:cNvSpPr>
            <a:spLocks noChangeShapeType="1"/>
          </p:cNvSpPr>
          <p:nvPr/>
        </p:nvSpPr>
        <p:spPr bwMode="auto">
          <a:xfrm flipH="1" flipV="1">
            <a:off x="1616075" y="5241925"/>
            <a:ext cx="931863" cy="99695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0317" name="Line 29"/>
          <p:cNvSpPr>
            <a:spLocks noChangeShapeType="1"/>
          </p:cNvSpPr>
          <p:nvPr/>
        </p:nvSpPr>
        <p:spPr bwMode="auto">
          <a:xfrm flipV="1">
            <a:off x="471488" y="4851400"/>
            <a:ext cx="290512" cy="100488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0318" name="Line 30"/>
          <p:cNvSpPr>
            <a:spLocks noChangeShapeType="1"/>
          </p:cNvSpPr>
          <p:nvPr/>
        </p:nvSpPr>
        <p:spPr bwMode="auto">
          <a:xfrm>
            <a:off x="493713" y="3978275"/>
            <a:ext cx="3295650" cy="25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0320" name="Line 32"/>
          <p:cNvSpPr>
            <a:spLocks noChangeShapeType="1"/>
          </p:cNvSpPr>
          <p:nvPr/>
        </p:nvSpPr>
        <p:spPr bwMode="auto">
          <a:xfrm flipH="1" flipV="1">
            <a:off x="4787900" y="4860925"/>
            <a:ext cx="1541463" cy="9858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0324" name="Line 36"/>
          <p:cNvSpPr>
            <a:spLocks noChangeShapeType="1"/>
          </p:cNvSpPr>
          <p:nvPr/>
        </p:nvSpPr>
        <p:spPr bwMode="auto">
          <a:xfrm flipH="1" flipV="1">
            <a:off x="1363663" y="2798763"/>
            <a:ext cx="1328737" cy="2271712"/>
          </a:xfrm>
          <a:prstGeom prst="line">
            <a:avLst/>
          </a:prstGeom>
          <a:noFill/>
          <a:ln w="76200">
            <a:solidFill>
              <a:srgbClr val="FFFF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0325" name="Line 37"/>
          <p:cNvSpPr>
            <a:spLocks noChangeShapeType="1"/>
          </p:cNvSpPr>
          <p:nvPr/>
        </p:nvSpPr>
        <p:spPr bwMode="auto">
          <a:xfrm flipV="1">
            <a:off x="492125" y="2903538"/>
            <a:ext cx="1438275" cy="604837"/>
          </a:xfrm>
          <a:prstGeom prst="line">
            <a:avLst/>
          </a:prstGeom>
          <a:noFill/>
          <a:ln w="76200">
            <a:solidFill>
              <a:srgbClr val="FFFF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0326" name="Line 38"/>
          <p:cNvSpPr>
            <a:spLocks noChangeShapeType="1"/>
          </p:cNvSpPr>
          <p:nvPr/>
        </p:nvSpPr>
        <p:spPr bwMode="auto">
          <a:xfrm flipH="1">
            <a:off x="5913438" y="3484563"/>
            <a:ext cx="322262" cy="42068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0327" name="Line 39"/>
          <p:cNvSpPr>
            <a:spLocks noChangeShapeType="1"/>
          </p:cNvSpPr>
          <p:nvPr/>
        </p:nvSpPr>
        <p:spPr bwMode="auto">
          <a:xfrm flipH="1" flipV="1">
            <a:off x="4843463" y="3122613"/>
            <a:ext cx="1366837" cy="228600"/>
          </a:xfrm>
          <a:prstGeom prst="line">
            <a:avLst/>
          </a:prstGeom>
          <a:noFill/>
          <a:ln w="76200">
            <a:solidFill>
              <a:srgbClr val="FFFF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0329" name="Line 41"/>
          <p:cNvSpPr>
            <a:spLocks noChangeShapeType="1"/>
          </p:cNvSpPr>
          <p:nvPr/>
        </p:nvSpPr>
        <p:spPr bwMode="auto">
          <a:xfrm>
            <a:off x="1930400" y="1800225"/>
            <a:ext cx="479425" cy="100012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0330" name="Oval 42"/>
          <p:cNvSpPr>
            <a:spLocks noChangeArrowheads="1"/>
          </p:cNvSpPr>
          <p:nvPr/>
        </p:nvSpPr>
        <p:spPr bwMode="auto">
          <a:xfrm>
            <a:off x="2449513" y="5072063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7283E-6 9.91244E-7 L -0.31099 -0.006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2428E-7 -1.53478E-6 L -0.20301 0.0038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40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14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0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0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0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40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40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40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3000"/>
                                        <p:tgtEl>
                                          <p:spTgt spid="1403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14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3000"/>
                                        <p:tgtEl>
                                          <p:spTgt spid="1403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14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3000"/>
                                        <p:tgtEl>
                                          <p:spTgt spid="1403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14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6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40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40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3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40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3000"/>
                                        <p:tgtEl>
                                          <p:spTgt spid="14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3 -0.0195 C -0.00023 -0.02958 -0.00023 -0.03965 -0.00023 -0.04973 " pathEditMode="relative" ptsTypes="fA">
                                      <p:cBhvr>
                                        <p:cTn id="50" dur="3000" fill="hold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4162E-6 3.91541E-6 C 3.64162E-6 -0.01669 3.64162E-6 -0.03321 3.64162E-6 -0.04989 " pathEditMode="relative" ptsTypes="fA">
                                      <p:cBhvr>
                                        <p:cTn id="52" dur="3000" fill="hold"/>
                                        <p:tgtEl>
                                          <p:spTgt spid="140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54" dur="30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099 -0.00611 L -0.31099 0.05303 C -0.31099 0.07946 -0.22821 0.11217 -0.16047 0.11217 L -0.01018 0.11217 " pathEditMode="relative" rAng="0" ptsTypes="FfFF">
                                      <p:cBhvr>
                                        <p:cTn id="56" dur="3000" fill="hold"/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" y="59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58" dur="3000" fill="hold"/>
                                        <p:tgtEl>
                                          <p:spTgt spid="1403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60" dur="30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62" dur="30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64" dur="30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5087E-6 -3.48587E-7 L 0.0104 0.24798 " pathEditMode="relative" rAng="0" ptsTypes="AA">
                                      <p:cBhvr>
                                        <p:cTn id="66" dur="3000" fill="hold"/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124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 -0.00446 L 0.00093 0.10012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40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52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723E-6 1.08706E-6 L -0.02313 0.16636 " pathEditMode="relative" rAng="0" ptsTypes="AA">
                                      <p:cBhvr>
                                        <p:cTn id="70" dur="3000" fill="hold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83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2948E-6 -3.40327E-7 L -1.32948E-6 0.08145 C -1.32948E-6 0.11812 -0.03676 0.16356 -0.06659 0.16356 L -0.13272 0.16356 " pathEditMode="relative" rAng="0" ptsTypes="FfFF">
                                      <p:cBhvr>
                                        <p:cTn id="72" dur="3000" fill="hold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" y="82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6358E-6 2.26334E-7 C 3.06358E-6 -0.00991 3.06358E-6 -0.01933 3.06358E-6 -0.02875 " pathEditMode="relative" rAng="0" ptsTypes="fA">
                                      <p:cBhvr>
                                        <p:cTn id="74" dur="3000" fill="hold"/>
                                        <p:tgtEl>
                                          <p:spTgt spid="140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526E-6 2.3129E-7 C 0.00069 0.01867 0.00069 0.03717 0.00208 0.05584 C 0.00254 0.06096 0.00647 0.06575 0.0104 0.06955 C 0.02751 0.08591 0.03884 0.09764 0.06543 0.10722 C 0.0726 0.11532 0.06566 0.10904 0.07815 0.11482 C 0.11746 0.13266 0.08139 0.12539 0.1563 0.12539 " pathEditMode="relative" ptsTypes="fffffA">
                                      <p:cBhvr>
                                        <p:cTn id="76" dur="3000" fill="hold"/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78035E-8 1.85197E-6 L -0.07815 -0.07748 " pathEditMode="relative" rAng="0" ptsTypes="AA">
                                      <p:cBhvr>
                                        <p:cTn id="78" dur="3000" fill="hold"/>
                                        <p:tgtEl>
                                          <p:spTgt spid="140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9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6069E-6 1.15645E-7 L 1.56069E-6 0.12572 " pathEditMode="relative" rAng="0" ptsTypes="AA">
                                      <p:cBhvr>
                                        <p:cTn id="80" dur="3000" fill="hold"/>
                                        <p:tgtEl>
                                          <p:spTgt spid="140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0231E-7 1.04741E-6 L 0.00208 0.05914 " pathEditMode="relative" rAng="0" ptsTypes="AA">
                                      <p:cBhvr>
                                        <p:cTn id="82" dur="3000" fill="hold"/>
                                        <p:tgtEl>
                                          <p:spTgt spid="140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7168E-6 2.60367E-6 L -0.00416 0.11977 " pathEditMode="relative" rAng="0" ptsTypes="AA">
                                      <p:cBhvr>
                                        <p:cTn id="84" dur="3000" fill="hold"/>
                                        <p:tgtEl>
                                          <p:spTgt spid="140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6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06936E-6 1.1961E-6 C -6.06936E-6 -0.01157 -6.06936E-6 -0.02313 -6.06936E-6 -0.0347 " pathEditMode="relative" ptsTypes="fA">
                                      <p:cBhvr>
                                        <p:cTn id="86" dur="3000" fill="hold"/>
                                        <p:tgtEl>
                                          <p:spTgt spid="140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4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40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40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40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40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1000"/>
                                        <p:tgtEl>
                                          <p:spTgt spid="140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1000"/>
                                        <p:tgtEl>
                                          <p:spTgt spid="14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28" grpId="0" animBg="1"/>
      <p:bldP spid="140323" grpId="0" animBg="1"/>
      <p:bldP spid="140291" grpId="0" animBg="1"/>
      <p:bldP spid="140292" grpId="0" animBg="1"/>
      <p:bldP spid="140293" grpId="0" animBg="1"/>
      <p:bldP spid="140294" grpId="0" animBg="1"/>
      <p:bldP spid="140295" grpId="0" animBg="1"/>
      <p:bldP spid="140296" grpId="0" animBg="1"/>
      <p:bldP spid="140297" grpId="0" animBg="1"/>
      <p:bldP spid="140298" grpId="0" animBg="1"/>
      <p:bldP spid="140299" grpId="0" animBg="1"/>
      <p:bldP spid="140300" grpId="0" animBg="1"/>
      <p:bldP spid="140300" grpId="1" animBg="1"/>
      <p:bldP spid="140301" grpId="0" animBg="1"/>
      <p:bldP spid="140303" grpId="0" animBg="1"/>
      <p:bldP spid="140304" grpId="0" animBg="1"/>
      <p:bldP spid="140305" grpId="0" animBg="1"/>
      <p:bldP spid="140305" grpId="1" animBg="1"/>
      <p:bldP spid="140306" grpId="0" animBg="1"/>
      <p:bldP spid="140307" grpId="0" animBg="1"/>
      <p:bldP spid="140309" grpId="0" animBg="1"/>
      <p:bldP spid="140310" grpId="0" animBg="1"/>
      <p:bldP spid="140311" grpId="0" animBg="1"/>
      <p:bldP spid="140312" grpId="0" animBg="1"/>
      <p:bldP spid="140313" grpId="0" animBg="1"/>
      <p:bldP spid="140316" grpId="0" animBg="1"/>
      <p:bldP spid="140317" grpId="0" animBg="1"/>
      <p:bldP spid="140318" grpId="0" animBg="1"/>
      <p:bldP spid="140320" grpId="0" animBg="1"/>
      <p:bldP spid="140324" grpId="0" animBg="1"/>
      <p:bldP spid="140325" grpId="0" animBg="1"/>
      <p:bldP spid="140326" grpId="0" animBg="1"/>
      <p:bldP spid="140327" grpId="0" animBg="1"/>
      <p:bldP spid="140329" grpId="0" animBg="1"/>
      <p:bldP spid="140330" grpId="0" animBg="1"/>
      <p:bldP spid="140330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28" name="Line 40"/>
          <p:cNvSpPr>
            <a:spLocks noChangeShapeType="1"/>
          </p:cNvSpPr>
          <p:nvPr/>
        </p:nvSpPr>
        <p:spPr bwMode="auto">
          <a:xfrm>
            <a:off x="2162175" y="1668463"/>
            <a:ext cx="1654175" cy="11303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0323" name="Line 35"/>
          <p:cNvSpPr>
            <a:spLocks noChangeShapeType="1"/>
          </p:cNvSpPr>
          <p:nvPr/>
        </p:nvSpPr>
        <p:spPr bwMode="auto">
          <a:xfrm flipH="1" flipV="1">
            <a:off x="4775200" y="2917825"/>
            <a:ext cx="1493838" cy="2095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0291" name="Line 3"/>
          <p:cNvSpPr>
            <a:spLocks noChangeShapeType="1"/>
          </p:cNvSpPr>
          <p:nvPr/>
        </p:nvSpPr>
        <p:spPr bwMode="auto">
          <a:xfrm flipV="1">
            <a:off x="463550" y="2841625"/>
            <a:ext cx="900113" cy="3079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0292" name="Oval 4"/>
          <p:cNvSpPr>
            <a:spLocks noChangeArrowheads="1"/>
          </p:cNvSpPr>
          <p:nvPr/>
        </p:nvSpPr>
        <p:spPr bwMode="auto">
          <a:xfrm>
            <a:off x="2406650" y="2909888"/>
            <a:ext cx="296863" cy="3349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40293" name="Oval 5"/>
          <p:cNvSpPr>
            <a:spLocks noChangeArrowheads="1"/>
          </p:cNvSpPr>
          <p:nvPr/>
        </p:nvSpPr>
        <p:spPr bwMode="auto">
          <a:xfrm>
            <a:off x="3375025" y="2908300"/>
            <a:ext cx="29845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3035300" y="2873375"/>
            <a:ext cx="315913" cy="377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C</a:t>
            </a:r>
          </a:p>
        </p:txBody>
      </p:sp>
      <p:sp>
        <p:nvSpPr>
          <p:cNvPr id="140295" name="Oval 7"/>
          <p:cNvSpPr>
            <a:spLocks noChangeArrowheads="1"/>
          </p:cNvSpPr>
          <p:nvPr/>
        </p:nvSpPr>
        <p:spPr bwMode="auto">
          <a:xfrm>
            <a:off x="3679825" y="2908300"/>
            <a:ext cx="296863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40296" name="Oval 8"/>
          <p:cNvSpPr>
            <a:spLocks noChangeArrowheads="1"/>
          </p:cNvSpPr>
          <p:nvPr/>
        </p:nvSpPr>
        <p:spPr bwMode="auto">
          <a:xfrm>
            <a:off x="5257800" y="2894013"/>
            <a:ext cx="396875" cy="3349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S</a:t>
            </a:r>
          </a:p>
        </p:txBody>
      </p:sp>
      <p:sp>
        <p:nvSpPr>
          <p:cNvPr id="140297" name="Oval 9"/>
          <p:cNvSpPr>
            <a:spLocks noChangeArrowheads="1"/>
          </p:cNvSpPr>
          <p:nvPr/>
        </p:nvSpPr>
        <p:spPr bwMode="auto">
          <a:xfrm>
            <a:off x="1173163" y="2584450"/>
            <a:ext cx="341312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40298" name="Oval 10"/>
          <p:cNvSpPr>
            <a:spLocks noChangeArrowheads="1"/>
          </p:cNvSpPr>
          <p:nvPr/>
        </p:nvSpPr>
        <p:spPr bwMode="auto">
          <a:xfrm>
            <a:off x="746125" y="2908300"/>
            <a:ext cx="369888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40299" name="Oval 11"/>
          <p:cNvSpPr>
            <a:spLocks noChangeArrowheads="1"/>
          </p:cNvSpPr>
          <p:nvPr/>
        </p:nvSpPr>
        <p:spPr bwMode="auto">
          <a:xfrm>
            <a:off x="3025775" y="2568575"/>
            <a:ext cx="371475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QB</a:t>
            </a:r>
          </a:p>
        </p:txBody>
      </p:sp>
      <p:sp>
        <p:nvSpPr>
          <p:cNvPr id="140300" name="Oval 12"/>
          <p:cNvSpPr>
            <a:spLocks noChangeArrowheads="1"/>
          </p:cNvSpPr>
          <p:nvPr/>
        </p:nvSpPr>
        <p:spPr bwMode="auto">
          <a:xfrm>
            <a:off x="3995738" y="2727325"/>
            <a:ext cx="369887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TE</a:t>
            </a:r>
          </a:p>
        </p:txBody>
      </p:sp>
      <p:sp>
        <p:nvSpPr>
          <p:cNvPr id="140301" name="Oval 13"/>
          <p:cNvSpPr>
            <a:spLocks noChangeArrowheads="1"/>
          </p:cNvSpPr>
          <p:nvPr/>
        </p:nvSpPr>
        <p:spPr bwMode="auto">
          <a:xfrm>
            <a:off x="4573588" y="2771775"/>
            <a:ext cx="312737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RB</a:t>
            </a:r>
          </a:p>
        </p:txBody>
      </p:sp>
      <p:sp>
        <p:nvSpPr>
          <p:cNvPr id="23567" name="Oval 14"/>
          <p:cNvSpPr>
            <a:spLocks noChangeArrowheads="1"/>
          </p:cNvSpPr>
          <p:nvPr/>
        </p:nvSpPr>
        <p:spPr bwMode="auto">
          <a:xfrm>
            <a:off x="6243638" y="3151188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LJ</a:t>
            </a:r>
          </a:p>
        </p:txBody>
      </p:sp>
      <p:sp>
        <p:nvSpPr>
          <p:cNvPr id="140303" name="Oval 15"/>
          <p:cNvSpPr>
            <a:spLocks noChangeArrowheads="1"/>
          </p:cNvSpPr>
          <p:nvPr/>
        </p:nvSpPr>
        <p:spPr bwMode="auto">
          <a:xfrm>
            <a:off x="155575" y="3135313"/>
            <a:ext cx="395288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HL</a:t>
            </a:r>
          </a:p>
        </p:txBody>
      </p:sp>
      <p:sp>
        <p:nvSpPr>
          <p:cNvPr id="140304" name="Oval 16"/>
          <p:cNvSpPr>
            <a:spLocks noChangeArrowheads="1"/>
          </p:cNvSpPr>
          <p:nvPr/>
        </p:nvSpPr>
        <p:spPr bwMode="auto">
          <a:xfrm>
            <a:off x="2325688" y="20955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R</a:t>
            </a:r>
          </a:p>
        </p:txBody>
      </p:sp>
      <p:sp>
        <p:nvSpPr>
          <p:cNvPr id="140305" name="Oval 17"/>
          <p:cNvSpPr>
            <a:spLocks noChangeArrowheads="1"/>
          </p:cNvSpPr>
          <p:nvPr/>
        </p:nvSpPr>
        <p:spPr bwMode="auto">
          <a:xfrm>
            <a:off x="3016250" y="3482975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140306" name="Oval 18"/>
          <p:cNvSpPr>
            <a:spLocks noChangeArrowheads="1"/>
          </p:cNvSpPr>
          <p:nvPr/>
        </p:nvSpPr>
        <p:spPr bwMode="auto">
          <a:xfrm>
            <a:off x="6351588" y="46355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FJ</a:t>
            </a:r>
          </a:p>
        </p:txBody>
      </p:sp>
      <p:sp>
        <p:nvSpPr>
          <p:cNvPr id="140307" name="Oval 19"/>
          <p:cNvSpPr>
            <a:spLocks noChangeArrowheads="1"/>
          </p:cNvSpPr>
          <p:nvPr/>
        </p:nvSpPr>
        <p:spPr bwMode="auto">
          <a:xfrm>
            <a:off x="131763" y="4616450"/>
            <a:ext cx="395287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SJ</a:t>
            </a:r>
          </a:p>
        </p:txBody>
      </p:sp>
      <p:pic>
        <p:nvPicPr>
          <p:cNvPr id="140308" name="Picture 20" descr="football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680234">
            <a:off x="3043237" y="3216276"/>
            <a:ext cx="290513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0309" name="Oval 21"/>
          <p:cNvSpPr>
            <a:spLocks noChangeArrowheads="1"/>
          </p:cNvSpPr>
          <p:nvPr/>
        </p:nvSpPr>
        <p:spPr bwMode="auto">
          <a:xfrm>
            <a:off x="3792538" y="4992688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BJ</a:t>
            </a:r>
          </a:p>
        </p:txBody>
      </p:sp>
      <p:sp>
        <p:nvSpPr>
          <p:cNvPr id="140310" name="Oval 22"/>
          <p:cNvSpPr>
            <a:spLocks noChangeArrowheads="1"/>
          </p:cNvSpPr>
          <p:nvPr/>
        </p:nvSpPr>
        <p:spPr bwMode="auto">
          <a:xfrm>
            <a:off x="2706688" y="2927350"/>
            <a:ext cx="29845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40311" name="Line 23"/>
          <p:cNvSpPr>
            <a:spLocks noChangeShapeType="1"/>
          </p:cNvSpPr>
          <p:nvPr/>
        </p:nvSpPr>
        <p:spPr bwMode="auto">
          <a:xfrm flipV="1">
            <a:off x="4137025" y="3048000"/>
            <a:ext cx="173038" cy="192881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0312" name="Line 24"/>
          <p:cNvSpPr>
            <a:spLocks noChangeShapeType="1"/>
          </p:cNvSpPr>
          <p:nvPr/>
        </p:nvSpPr>
        <p:spPr bwMode="auto">
          <a:xfrm flipV="1">
            <a:off x="461963" y="3221038"/>
            <a:ext cx="366712" cy="14112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0313" name="Line 25"/>
          <p:cNvSpPr>
            <a:spLocks noChangeShapeType="1"/>
          </p:cNvSpPr>
          <p:nvPr/>
        </p:nvSpPr>
        <p:spPr bwMode="auto">
          <a:xfrm flipH="1" flipV="1">
            <a:off x="5575300" y="3249613"/>
            <a:ext cx="847725" cy="15255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9" name="Text Box 26"/>
          <p:cNvSpPr txBox="1">
            <a:spLocks noChangeArrowheads="1"/>
          </p:cNvSpPr>
          <p:nvPr/>
        </p:nvSpPr>
        <p:spPr bwMode="auto">
          <a:xfrm>
            <a:off x="1747838" y="608013"/>
            <a:ext cx="3178175" cy="120015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 Receiver Set</a:t>
            </a:r>
          </a:p>
          <a:p>
            <a:r>
              <a:rPr lang="en-US"/>
              <a:t>TE Motion Resets Before Snap</a:t>
            </a:r>
          </a:p>
        </p:txBody>
      </p:sp>
      <p:pic>
        <p:nvPicPr>
          <p:cNvPr id="140315" name="Picture 27" descr="football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4819019">
            <a:off x="3149600" y="2776538"/>
            <a:ext cx="2698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0316" name="Line 28"/>
          <p:cNvSpPr>
            <a:spLocks noChangeShapeType="1"/>
          </p:cNvSpPr>
          <p:nvPr/>
        </p:nvSpPr>
        <p:spPr bwMode="auto">
          <a:xfrm flipH="1" flipV="1">
            <a:off x="1616075" y="5241925"/>
            <a:ext cx="931863" cy="99695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0317" name="Line 29"/>
          <p:cNvSpPr>
            <a:spLocks noChangeShapeType="1"/>
          </p:cNvSpPr>
          <p:nvPr/>
        </p:nvSpPr>
        <p:spPr bwMode="auto">
          <a:xfrm flipV="1">
            <a:off x="471488" y="4851400"/>
            <a:ext cx="290512" cy="100488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0318" name="Line 30"/>
          <p:cNvSpPr>
            <a:spLocks noChangeShapeType="1"/>
          </p:cNvSpPr>
          <p:nvPr/>
        </p:nvSpPr>
        <p:spPr bwMode="auto">
          <a:xfrm>
            <a:off x="493713" y="3978275"/>
            <a:ext cx="3295650" cy="25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0320" name="Line 32"/>
          <p:cNvSpPr>
            <a:spLocks noChangeShapeType="1"/>
          </p:cNvSpPr>
          <p:nvPr/>
        </p:nvSpPr>
        <p:spPr bwMode="auto">
          <a:xfrm flipH="1" flipV="1">
            <a:off x="4787900" y="4860925"/>
            <a:ext cx="1541463" cy="9858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0324" name="Line 36"/>
          <p:cNvSpPr>
            <a:spLocks noChangeShapeType="1"/>
          </p:cNvSpPr>
          <p:nvPr/>
        </p:nvSpPr>
        <p:spPr bwMode="auto">
          <a:xfrm flipH="1" flipV="1">
            <a:off x="1973263" y="2946400"/>
            <a:ext cx="719137" cy="2124075"/>
          </a:xfrm>
          <a:prstGeom prst="line">
            <a:avLst/>
          </a:prstGeom>
          <a:noFill/>
          <a:ln w="76200">
            <a:solidFill>
              <a:srgbClr val="FFFF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0325" name="Line 37"/>
          <p:cNvSpPr>
            <a:spLocks noChangeShapeType="1"/>
          </p:cNvSpPr>
          <p:nvPr/>
        </p:nvSpPr>
        <p:spPr bwMode="auto">
          <a:xfrm flipV="1">
            <a:off x="492125" y="2903538"/>
            <a:ext cx="871538" cy="604837"/>
          </a:xfrm>
          <a:prstGeom prst="line">
            <a:avLst/>
          </a:prstGeom>
          <a:noFill/>
          <a:ln w="76200">
            <a:solidFill>
              <a:srgbClr val="FFFF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0326" name="Line 38"/>
          <p:cNvSpPr>
            <a:spLocks noChangeShapeType="1"/>
          </p:cNvSpPr>
          <p:nvPr/>
        </p:nvSpPr>
        <p:spPr bwMode="auto">
          <a:xfrm flipH="1">
            <a:off x="5913438" y="3484563"/>
            <a:ext cx="322262" cy="42068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0327" name="Line 39"/>
          <p:cNvSpPr>
            <a:spLocks noChangeShapeType="1"/>
          </p:cNvSpPr>
          <p:nvPr/>
        </p:nvSpPr>
        <p:spPr bwMode="auto">
          <a:xfrm flipH="1" flipV="1">
            <a:off x="4843463" y="3122613"/>
            <a:ext cx="1366837" cy="228600"/>
          </a:xfrm>
          <a:prstGeom prst="line">
            <a:avLst/>
          </a:prstGeom>
          <a:noFill/>
          <a:ln w="76200">
            <a:solidFill>
              <a:srgbClr val="FFFF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0329" name="Line 41"/>
          <p:cNvSpPr>
            <a:spLocks noChangeShapeType="1"/>
          </p:cNvSpPr>
          <p:nvPr/>
        </p:nvSpPr>
        <p:spPr bwMode="auto">
          <a:xfrm>
            <a:off x="1930400" y="1800225"/>
            <a:ext cx="479425" cy="100012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0330" name="Oval 42"/>
          <p:cNvSpPr>
            <a:spLocks noChangeArrowheads="1"/>
          </p:cNvSpPr>
          <p:nvPr/>
        </p:nvSpPr>
        <p:spPr bwMode="auto">
          <a:xfrm>
            <a:off x="2449513" y="5072063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7283E-6 9.91244E-7 L -0.31099 -0.006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2428E-7 -1.53478E-6 L -0.20301 0.0038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40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14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0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0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0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40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40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40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3000"/>
                                        <p:tgtEl>
                                          <p:spTgt spid="1403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14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3000"/>
                                        <p:tgtEl>
                                          <p:spTgt spid="1403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14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3000"/>
                                        <p:tgtEl>
                                          <p:spTgt spid="1403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14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6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40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40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3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40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3000"/>
                                        <p:tgtEl>
                                          <p:spTgt spid="14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3 -0.0195 C -0.00023 -0.02958 -0.00023 -0.03965 -0.00023 -0.04973 " pathEditMode="relative" ptsTypes="fA">
                                      <p:cBhvr>
                                        <p:cTn id="50" dur="3000" fill="hold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4162E-6 3.91541E-6 C 3.64162E-6 -0.01669 3.64162E-6 -0.03321 3.64162E-6 -0.04989 " pathEditMode="relative" ptsTypes="fA">
                                      <p:cBhvr>
                                        <p:cTn id="52" dur="3000" fill="hold"/>
                                        <p:tgtEl>
                                          <p:spTgt spid="140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54" dur="30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099 -0.00611 L -0.31099 0.05303 C -0.31099 0.07946 -0.22821 0.11217 -0.16047 0.11217 L -0.01018 0.11217 " pathEditMode="relative" rAng="0" ptsTypes="FfFF">
                                      <p:cBhvr>
                                        <p:cTn id="56" dur="3000" fill="hold"/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" y="59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58" dur="3000" fill="hold"/>
                                        <p:tgtEl>
                                          <p:spTgt spid="1403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60" dur="30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62" dur="30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64" dur="30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5087E-6 -3.48587E-7 L 0.0104 0.24798 " pathEditMode="relative" rAng="0" ptsTypes="AA">
                                      <p:cBhvr>
                                        <p:cTn id="66" dur="3000" fill="hold"/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124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 -0.00446 L 0.00093 0.10012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40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52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723E-6 1.08706E-6 L -0.02313 0.16636 " pathEditMode="relative" rAng="0" ptsTypes="AA">
                                      <p:cBhvr>
                                        <p:cTn id="70" dur="3000" fill="hold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83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2948E-6 -3.40327E-7 L -1.32948E-6 0.08145 C -1.32948E-6 0.11812 -0.03676 0.16356 -0.06659 0.16356 L -0.13272 0.16356 " pathEditMode="relative" rAng="0" ptsTypes="FfFF">
                                      <p:cBhvr>
                                        <p:cTn id="72" dur="3000" fill="hold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" y="82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6358E-6 2.26334E-7 C 3.06358E-6 -0.00991 3.06358E-6 -0.01933 3.06358E-6 -0.02875 " pathEditMode="relative" rAng="0" ptsTypes="fA">
                                      <p:cBhvr>
                                        <p:cTn id="74" dur="3000" fill="hold"/>
                                        <p:tgtEl>
                                          <p:spTgt spid="140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526E-6 2.3129E-7 C 0.00069 0.01867 0.00069 0.03717 0.00208 0.05584 C 0.00254 0.06096 0.00647 0.06575 0.0104 0.06955 C 0.02751 0.08591 0.03884 0.09764 0.06543 0.10722 C 0.0726 0.11532 0.06566 0.10904 0.07815 0.11482 C 0.11746 0.13266 0.08139 0.12539 0.1563 0.12539 " pathEditMode="relative" ptsTypes="fffffA">
                                      <p:cBhvr>
                                        <p:cTn id="76" dur="3000" fill="hold"/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78035E-8 1.85197E-6 L -0.07815 -0.07748 " pathEditMode="relative" rAng="0" ptsTypes="AA">
                                      <p:cBhvr>
                                        <p:cTn id="78" dur="3000" fill="hold"/>
                                        <p:tgtEl>
                                          <p:spTgt spid="140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9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6069E-6 1.15645E-7 L 1.56069E-6 0.12572 " pathEditMode="relative" rAng="0" ptsTypes="AA">
                                      <p:cBhvr>
                                        <p:cTn id="80" dur="3000" fill="hold"/>
                                        <p:tgtEl>
                                          <p:spTgt spid="140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0231E-7 1.04741E-6 L 0.00208 0.05914 " pathEditMode="relative" rAng="0" ptsTypes="AA">
                                      <p:cBhvr>
                                        <p:cTn id="82" dur="3000" fill="hold"/>
                                        <p:tgtEl>
                                          <p:spTgt spid="140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7168E-6 2.60367E-6 L -0.00416 0.11977 " pathEditMode="relative" rAng="0" ptsTypes="AA">
                                      <p:cBhvr>
                                        <p:cTn id="84" dur="3000" fill="hold"/>
                                        <p:tgtEl>
                                          <p:spTgt spid="140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6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06936E-6 1.1961E-6 C -6.06936E-6 -0.01157 -6.06936E-6 -0.02313 -6.06936E-6 -0.0347 " pathEditMode="relative" ptsTypes="fA">
                                      <p:cBhvr>
                                        <p:cTn id="86" dur="3000" fill="hold"/>
                                        <p:tgtEl>
                                          <p:spTgt spid="140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4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40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40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40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40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1000"/>
                                        <p:tgtEl>
                                          <p:spTgt spid="140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1000"/>
                                        <p:tgtEl>
                                          <p:spTgt spid="14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28" grpId="0" animBg="1"/>
      <p:bldP spid="140323" grpId="0" animBg="1"/>
      <p:bldP spid="140291" grpId="0" animBg="1"/>
      <p:bldP spid="140292" grpId="0" animBg="1"/>
      <p:bldP spid="140293" grpId="0" animBg="1"/>
      <p:bldP spid="140294" grpId="0" animBg="1"/>
      <p:bldP spid="140295" grpId="0" animBg="1"/>
      <p:bldP spid="140296" grpId="0" animBg="1"/>
      <p:bldP spid="140297" grpId="0" animBg="1"/>
      <p:bldP spid="140298" grpId="0" animBg="1"/>
      <p:bldP spid="140299" grpId="0" animBg="1"/>
      <p:bldP spid="140300" grpId="0" animBg="1"/>
      <p:bldP spid="140300" grpId="1" animBg="1"/>
      <p:bldP spid="140301" grpId="0" animBg="1"/>
      <p:bldP spid="140303" grpId="0" animBg="1"/>
      <p:bldP spid="140304" grpId="0" animBg="1"/>
      <p:bldP spid="140305" grpId="0" animBg="1"/>
      <p:bldP spid="140305" grpId="1" animBg="1"/>
      <p:bldP spid="140306" grpId="0" animBg="1"/>
      <p:bldP spid="140307" grpId="0" animBg="1"/>
      <p:bldP spid="140309" grpId="0" animBg="1"/>
      <p:bldP spid="140310" grpId="0" animBg="1"/>
      <p:bldP spid="140311" grpId="0" animBg="1"/>
      <p:bldP spid="140312" grpId="0" animBg="1"/>
      <p:bldP spid="140313" grpId="0" animBg="1"/>
      <p:bldP spid="140316" grpId="0" animBg="1"/>
      <p:bldP spid="140317" grpId="0" animBg="1"/>
      <p:bldP spid="140318" grpId="0" animBg="1"/>
      <p:bldP spid="140320" grpId="0" animBg="1"/>
      <p:bldP spid="140324" grpId="0" animBg="1"/>
      <p:bldP spid="140325" grpId="0" animBg="1"/>
      <p:bldP spid="140326" grpId="0" animBg="1"/>
      <p:bldP spid="140327" grpId="0" animBg="1"/>
      <p:bldP spid="140329" grpId="0" animBg="1"/>
      <p:bldP spid="140330" grpId="0" animBg="1"/>
      <p:bldP spid="140330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5" name="Line 35"/>
          <p:cNvSpPr>
            <a:spLocks noChangeShapeType="1"/>
          </p:cNvSpPr>
          <p:nvPr/>
        </p:nvSpPr>
        <p:spPr bwMode="auto">
          <a:xfrm>
            <a:off x="2162175" y="1668463"/>
            <a:ext cx="1654175" cy="11303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396" name="Line 36"/>
          <p:cNvSpPr>
            <a:spLocks noChangeShapeType="1"/>
          </p:cNvSpPr>
          <p:nvPr/>
        </p:nvSpPr>
        <p:spPr bwMode="auto">
          <a:xfrm>
            <a:off x="1930400" y="1800225"/>
            <a:ext cx="479425" cy="100012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388" name="Line 28"/>
          <p:cNvSpPr>
            <a:spLocks noChangeShapeType="1"/>
          </p:cNvSpPr>
          <p:nvPr/>
        </p:nvSpPr>
        <p:spPr bwMode="auto">
          <a:xfrm flipV="1">
            <a:off x="442913" y="3602038"/>
            <a:ext cx="3848100" cy="19367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363" name="Line 3"/>
          <p:cNvSpPr>
            <a:spLocks noChangeShapeType="1"/>
          </p:cNvSpPr>
          <p:nvPr/>
        </p:nvSpPr>
        <p:spPr bwMode="auto">
          <a:xfrm flipV="1">
            <a:off x="419100" y="3149600"/>
            <a:ext cx="1206500" cy="1889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364" name="Oval 4"/>
          <p:cNvSpPr>
            <a:spLocks noChangeArrowheads="1"/>
          </p:cNvSpPr>
          <p:nvPr/>
        </p:nvSpPr>
        <p:spPr bwMode="auto">
          <a:xfrm>
            <a:off x="2406650" y="2909888"/>
            <a:ext cx="296863" cy="3349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43365" name="Oval 5"/>
          <p:cNvSpPr>
            <a:spLocks noChangeArrowheads="1"/>
          </p:cNvSpPr>
          <p:nvPr/>
        </p:nvSpPr>
        <p:spPr bwMode="auto">
          <a:xfrm>
            <a:off x="3375025" y="2908300"/>
            <a:ext cx="29845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43366" name="Rectangle 6"/>
          <p:cNvSpPr>
            <a:spLocks noChangeArrowheads="1"/>
          </p:cNvSpPr>
          <p:nvPr/>
        </p:nvSpPr>
        <p:spPr bwMode="auto">
          <a:xfrm>
            <a:off x="3035300" y="2873375"/>
            <a:ext cx="315913" cy="377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C</a:t>
            </a:r>
          </a:p>
        </p:txBody>
      </p:sp>
      <p:sp>
        <p:nvSpPr>
          <p:cNvPr id="143367" name="Oval 7"/>
          <p:cNvSpPr>
            <a:spLocks noChangeArrowheads="1"/>
          </p:cNvSpPr>
          <p:nvPr/>
        </p:nvSpPr>
        <p:spPr bwMode="auto">
          <a:xfrm>
            <a:off x="3679825" y="2908300"/>
            <a:ext cx="296863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43368" name="Oval 8"/>
          <p:cNvSpPr>
            <a:spLocks noChangeArrowheads="1"/>
          </p:cNvSpPr>
          <p:nvPr/>
        </p:nvSpPr>
        <p:spPr bwMode="auto">
          <a:xfrm>
            <a:off x="4576763" y="2936875"/>
            <a:ext cx="396875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S</a:t>
            </a:r>
          </a:p>
        </p:txBody>
      </p:sp>
      <p:sp>
        <p:nvSpPr>
          <p:cNvPr id="143369" name="Oval 9"/>
          <p:cNvSpPr>
            <a:spLocks noChangeArrowheads="1"/>
          </p:cNvSpPr>
          <p:nvPr/>
        </p:nvSpPr>
        <p:spPr bwMode="auto">
          <a:xfrm>
            <a:off x="1590675" y="2974975"/>
            <a:ext cx="341313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43370" name="Oval 10"/>
          <p:cNvSpPr>
            <a:spLocks noChangeArrowheads="1"/>
          </p:cNvSpPr>
          <p:nvPr/>
        </p:nvSpPr>
        <p:spPr bwMode="auto">
          <a:xfrm>
            <a:off x="1079500" y="2574925"/>
            <a:ext cx="369888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43371" name="Oval 11"/>
          <p:cNvSpPr>
            <a:spLocks noChangeArrowheads="1"/>
          </p:cNvSpPr>
          <p:nvPr/>
        </p:nvSpPr>
        <p:spPr bwMode="auto">
          <a:xfrm>
            <a:off x="3054350" y="2611438"/>
            <a:ext cx="400050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QB</a:t>
            </a:r>
          </a:p>
        </p:txBody>
      </p:sp>
      <p:sp>
        <p:nvSpPr>
          <p:cNvPr id="143372" name="Oval 12"/>
          <p:cNvSpPr>
            <a:spLocks noChangeArrowheads="1"/>
          </p:cNvSpPr>
          <p:nvPr/>
        </p:nvSpPr>
        <p:spPr bwMode="auto">
          <a:xfrm>
            <a:off x="2065338" y="2640013"/>
            <a:ext cx="339725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F</a:t>
            </a:r>
          </a:p>
        </p:txBody>
      </p:sp>
      <p:sp>
        <p:nvSpPr>
          <p:cNvPr id="143373" name="Oval 13"/>
          <p:cNvSpPr>
            <a:spLocks noChangeArrowheads="1"/>
          </p:cNvSpPr>
          <p:nvPr/>
        </p:nvSpPr>
        <p:spPr bwMode="auto">
          <a:xfrm>
            <a:off x="3614738" y="2278063"/>
            <a:ext cx="312737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RB</a:t>
            </a:r>
          </a:p>
        </p:txBody>
      </p:sp>
      <p:sp>
        <p:nvSpPr>
          <p:cNvPr id="24592" name="Oval 14"/>
          <p:cNvSpPr>
            <a:spLocks noChangeArrowheads="1"/>
          </p:cNvSpPr>
          <p:nvPr/>
        </p:nvSpPr>
        <p:spPr bwMode="auto">
          <a:xfrm>
            <a:off x="6243638" y="3151188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LJ</a:t>
            </a:r>
          </a:p>
        </p:txBody>
      </p:sp>
      <p:sp>
        <p:nvSpPr>
          <p:cNvPr id="143375" name="Oval 15"/>
          <p:cNvSpPr>
            <a:spLocks noChangeArrowheads="1"/>
          </p:cNvSpPr>
          <p:nvPr/>
        </p:nvSpPr>
        <p:spPr bwMode="auto">
          <a:xfrm>
            <a:off x="155575" y="3135313"/>
            <a:ext cx="395288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HL</a:t>
            </a:r>
          </a:p>
        </p:txBody>
      </p:sp>
      <p:sp>
        <p:nvSpPr>
          <p:cNvPr id="143376" name="Oval 16"/>
          <p:cNvSpPr>
            <a:spLocks noChangeArrowheads="1"/>
          </p:cNvSpPr>
          <p:nvPr/>
        </p:nvSpPr>
        <p:spPr bwMode="auto">
          <a:xfrm>
            <a:off x="2325688" y="20955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R</a:t>
            </a:r>
          </a:p>
        </p:txBody>
      </p:sp>
      <p:sp>
        <p:nvSpPr>
          <p:cNvPr id="143377" name="Oval 17"/>
          <p:cNvSpPr>
            <a:spLocks noChangeArrowheads="1"/>
          </p:cNvSpPr>
          <p:nvPr/>
        </p:nvSpPr>
        <p:spPr bwMode="auto">
          <a:xfrm>
            <a:off x="3016250" y="3482975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143378" name="Oval 18"/>
          <p:cNvSpPr>
            <a:spLocks noChangeArrowheads="1"/>
          </p:cNvSpPr>
          <p:nvPr/>
        </p:nvSpPr>
        <p:spPr bwMode="auto">
          <a:xfrm>
            <a:off x="6351588" y="46355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FJ</a:t>
            </a:r>
          </a:p>
        </p:txBody>
      </p:sp>
      <p:sp>
        <p:nvSpPr>
          <p:cNvPr id="143379" name="Oval 19"/>
          <p:cNvSpPr>
            <a:spLocks noChangeArrowheads="1"/>
          </p:cNvSpPr>
          <p:nvPr/>
        </p:nvSpPr>
        <p:spPr bwMode="auto">
          <a:xfrm>
            <a:off x="131763" y="4616450"/>
            <a:ext cx="395287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SJ</a:t>
            </a:r>
          </a:p>
        </p:txBody>
      </p:sp>
      <p:pic>
        <p:nvPicPr>
          <p:cNvPr id="143380" name="Picture 20" descr="football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680234">
            <a:off x="3043237" y="3216276"/>
            <a:ext cx="290513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1" name="Oval 21"/>
          <p:cNvSpPr>
            <a:spLocks noChangeArrowheads="1"/>
          </p:cNvSpPr>
          <p:nvPr/>
        </p:nvSpPr>
        <p:spPr bwMode="auto">
          <a:xfrm>
            <a:off x="2457450" y="4991100"/>
            <a:ext cx="395288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BJ</a:t>
            </a:r>
          </a:p>
        </p:txBody>
      </p:sp>
      <p:sp>
        <p:nvSpPr>
          <p:cNvPr id="143382" name="Oval 22"/>
          <p:cNvSpPr>
            <a:spLocks noChangeArrowheads="1"/>
          </p:cNvSpPr>
          <p:nvPr/>
        </p:nvSpPr>
        <p:spPr bwMode="auto">
          <a:xfrm>
            <a:off x="2706688" y="2927350"/>
            <a:ext cx="29845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43383" name="Line 23"/>
          <p:cNvSpPr>
            <a:spLocks noChangeShapeType="1"/>
          </p:cNvSpPr>
          <p:nvPr/>
        </p:nvSpPr>
        <p:spPr bwMode="auto">
          <a:xfrm flipH="1" flipV="1">
            <a:off x="2336800" y="2960688"/>
            <a:ext cx="160338" cy="20161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384" name="Line 24"/>
          <p:cNvSpPr>
            <a:spLocks noChangeShapeType="1"/>
          </p:cNvSpPr>
          <p:nvPr/>
        </p:nvSpPr>
        <p:spPr bwMode="auto">
          <a:xfrm flipV="1">
            <a:off x="461963" y="2886075"/>
            <a:ext cx="773112" cy="1746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385" name="Line 25"/>
          <p:cNvSpPr>
            <a:spLocks noChangeShapeType="1"/>
          </p:cNvSpPr>
          <p:nvPr/>
        </p:nvSpPr>
        <p:spPr bwMode="auto">
          <a:xfrm flipH="1" flipV="1">
            <a:off x="4951413" y="3221038"/>
            <a:ext cx="1471612" cy="153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04" name="Text Box 26"/>
          <p:cNvSpPr txBox="1">
            <a:spLocks noChangeArrowheads="1"/>
          </p:cNvSpPr>
          <p:nvPr/>
        </p:nvSpPr>
        <p:spPr bwMode="auto">
          <a:xfrm>
            <a:off x="1747838" y="608013"/>
            <a:ext cx="3178175" cy="4572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Trips Pass Coverage 1</a:t>
            </a:r>
          </a:p>
        </p:txBody>
      </p:sp>
      <p:pic>
        <p:nvPicPr>
          <p:cNvPr id="143387" name="Picture 27" descr="football5"/>
          <p:cNvPicPr>
            <a:picLocks noGrp="1" noChangeAspect="1" noChangeArrowheads="1" noCrop="1"/>
          </p:cNvPicPr>
          <p:nvPr>
            <p:ph/>
          </p:nvPr>
        </p:nvPicPr>
        <p:blipFill>
          <a:blip r:embed="rId4" cstate="print"/>
          <a:srcRect/>
          <a:stretch>
            <a:fillRect/>
          </a:stretch>
        </p:blipFill>
        <p:spPr bwMode="auto">
          <a:xfrm rot="16780981">
            <a:off x="3149600" y="2776538"/>
            <a:ext cx="269875" cy="215900"/>
          </a:xfrm>
          <a:noFill/>
          <a:ln>
            <a:miter lim="800000"/>
            <a:headEnd/>
            <a:tailEnd/>
          </a:ln>
        </p:spPr>
      </p:pic>
      <p:sp>
        <p:nvSpPr>
          <p:cNvPr id="143389" name="Line 29"/>
          <p:cNvSpPr>
            <a:spLocks noChangeShapeType="1"/>
          </p:cNvSpPr>
          <p:nvPr/>
        </p:nvSpPr>
        <p:spPr bwMode="auto">
          <a:xfrm flipV="1">
            <a:off x="439738" y="5505450"/>
            <a:ext cx="527050" cy="919163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390" name="Line 30"/>
          <p:cNvSpPr>
            <a:spLocks noChangeShapeType="1"/>
          </p:cNvSpPr>
          <p:nvPr/>
        </p:nvSpPr>
        <p:spPr bwMode="auto">
          <a:xfrm flipH="1" flipV="1">
            <a:off x="1760538" y="6103938"/>
            <a:ext cx="673100" cy="6064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391" name="Line 31"/>
          <p:cNvSpPr>
            <a:spLocks noChangeShapeType="1"/>
          </p:cNvSpPr>
          <p:nvPr/>
        </p:nvSpPr>
        <p:spPr bwMode="auto">
          <a:xfrm flipH="1" flipV="1">
            <a:off x="4841875" y="4995863"/>
            <a:ext cx="1471613" cy="153987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392" name="Line 32"/>
          <p:cNvSpPr>
            <a:spLocks noChangeShapeType="1"/>
          </p:cNvSpPr>
          <p:nvPr/>
        </p:nvSpPr>
        <p:spPr bwMode="auto">
          <a:xfrm flipH="1" flipV="1">
            <a:off x="4921250" y="3030538"/>
            <a:ext cx="1254125" cy="176212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393" name="Line 33"/>
          <p:cNvSpPr>
            <a:spLocks noChangeShapeType="1"/>
          </p:cNvSpPr>
          <p:nvPr/>
        </p:nvSpPr>
        <p:spPr bwMode="auto">
          <a:xfrm flipH="1" flipV="1">
            <a:off x="3957638" y="2435225"/>
            <a:ext cx="2284412" cy="771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394" name="Line 34"/>
          <p:cNvSpPr>
            <a:spLocks noChangeShapeType="1"/>
          </p:cNvSpPr>
          <p:nvPr/>
        </p:nvSpPr>
        <p:spPr bwMode="auto">
          <a:xfrm flipH="1" flipV="1">
            <a:off x="3986213" y="3086100"/>
            <a:ext cx="2197100" cy="261938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1000"/>
                                        <p:tgtEl>
                                          <p:spTgt spid="143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43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43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43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43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7052E-7 4.45234E-6 L -0.19191 0.0802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4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43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3000"/>
                                        <p:tgtEl>
                                          <p:spTgt spid="14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3 -0.0195 C -0.00023 -0.02958 -0.00023 -0.03965 -0.00023 -0.04973 " pathEditMode="relative" ptsTypes="fA">
                                      <p:cBhvr>
                                        <p:cTn id="33" dur="3000" fill="hold"/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49133E-6 2.85478E-6 C 5.49133E-6 -0.01355 5.49133E-6 -0.0271 5.49133E-6 -0.04064 " pathEditMode="relative" ptsTypes="fA">
                                      <p:cBhvr>
                                        <p:cTn id="35" dur="3000" fill="hold"/>
                                        <p:tgtEl>
                                          <p:spTgt spid="143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7" dur="30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9" dur="3000" fill="hold"/>
                                        <p:tgtEl>
                                          <p:spTgt spid="143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41" dur="30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43" dur="3000" fill="hold"/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45" dur="3000" fill="hold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79 0.00925 L 0.01179 0.03651 C 0.01179 0.04873 0.0474 0.0641 0.07722 0.0641 L 0.14312 0.0641 " pathEditMode="relative" rAng="0" ptsTypes="FfFF">
                                      <p:cBhvr>
                                        <p:cTn id="47" dur="3000" fill="hold"/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27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17863  E" pathEditMode="relative" ptsTypes="">
                                      <p:cBhvr>
                                        <p:cTn id="49" dur="3000" fill="hold"/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8531 -0.00677 0.17341 -0.01421 0.24948 0.01371 C 0.25572 0.02032 0.25942 0.01801 0.26635 0.02429 C 0.27352 0.0309 0.28046 0.03734 0.28763 0.04378 C 0.29202 0.04775 0.29387 0.05204 0.29803 0.05601 C 0.30104 0.05882 0.30659 0.06493 0.30659 0.06493 C 0.31167 0.07633 0.30427 0.06311 0.31491 0.07253 C 0.3163 0.07385 0.3163 0.07567 0.31722 0.07715 C 0.31838 0.07881 0.32138 0.08161 0.32138 0.08161 " pathEditMode="relative" ptsTypes="ffffffffA">
                                      <p:cBhvr>
                                        <p:cTn id="51" dur="3000" fill="hold"/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9827E-6 -4.08062E-6 L -0.00647 0.30233 " pathEditMode="relative" rAng="0" ptsTypes="AA">
                                      <p:cBhvr>
                                        <p:cTn id="53" dur="3000" fill="hold"/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151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723E-6 8.95424E-7 L -0.0296 0.26615 " pathEditMode="relative" rAng="0" ptsTypes="AA">
                                      <p:cBhvr>
                                        <p:cTn id="55" dur="3000" fill="hold"/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133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65896E-6 1.83711E-6 C -2.65896E-6 -0.01338 -2.65896E-6 -0.02577 -2.65896E-6 -0.03783 " pathEditMode="relative" rAng="0" ptsTypes="fA">
                                      <p:cBhvr>
                                        <p:cTn id="57" dur="3000" fill="hold"/>
                                        <p:tgtEl>
                                          <p:spTgt spid="143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17863  E" pathEditMode="relative" ptsTypes="">
                                      <p:cBhvr>
                                        <p:cTn id="59" dur="3000" fill="hold"/>
                                        <p:tgtEl>
                                          <p:spTgt spid="143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17863  E" pathEditMode="relative" ptsTypes="">
                                      <p:cBhvr>
                                        <p:cTn id="61" dur="3000" fill="hold"/>
                                        <p:tgtEl>
                                          <p:spTgt spid="1433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17863  E" pathEditMode="relative" ptsTypes="">
                                      <p:cBhvr>
                                        <p:cTn id="63" dur="3000" fill="hold"/>
                                        <p:tgtEl>
                                          <p:spTgt spid="1433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78035E-8 1.85197E-6 L -0.07815 -0.07748 " pathEditMode="relative" rAng="0" ptsTypes="AA">
                                      <p:cBhvr>
                                        <p:cTn id="65" dur="3000" fill="hold"/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9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0231E-7 1.04741E-6 L 5.20231E-7 0.05022 " pathEditMode="relative" rAng="0" ptsTypes="AA">
                                      <p:cBhvr>
                                        <p:cTn id="67" dur="3000" fill="hold"/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43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43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43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43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43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43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1000"/>
                                        <p:tgtEl>
                                          <p:spTgt spid="14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1000"/>
                                        <p:tgtEl>
                                          <p:spTgt spid="143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5" grpId="0" animBg="1"/>
      <p:bldP spid="143396" grpId="0" animBg="1"/>
      <p:bldP spid="143388" grpId="0" animBg="1"/>
      <p:bldP spid="143363" grpId="0" animBg="1"/>
      <p:bldP spid="143371" grpId="0" animBg="1"/>
      <p:bldP spid="143372" grpId="0" animBg="1"/>
      <p:bldP spid="143383" grpId="0" animBg="1"/>
      <p:bldP spid="143384" grpId="0" animBg="1"/>
      <p:bldP spid="143385" grpId="0" animBg="1"/>
      <p:bldP spid="143389" grpId="0" animBg="1"/>
      <p:bldP spid="143389" grpId="1" animBg="1"/>
      <p:bldP spid="143390" grpId="0" animBg="1"/>
      <p:bldP spid="143391" grpId="0" animBg="1"/>
      <p:bldP spid="143392" grpId="0" animBg="1"/>
      <p:bldP spid="143393" grpId="0" animBg="1"/>
      <p:bldP spid="14339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42" name="Line 34"/>
          <p:cNvSpPr>
            <a:spLocks noChangeShapeType="1"/>
          </p:cNvSpPr>
          <p:nvPr/>
        </p:nvSpPr>
        <p:spPr bwMode="auto">
          <a:xfrm>
            <a:off x="2162175" y="1668463"/>
            <a:ext cx="1654175" cy="11303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443" name="Line 35"/>
          <p:cNvSpPr>
            <a:spLocks noChangeShapeType="1"/>
          </p:cNvSpPr>
          <p:nvPr/>
        </p:nvSpPr>
        <p:spPr bwMode="auto">
          <a:xfrm>
            <a:off x="1930400" y="1800225"/>
            <a:ext cx="479425" cy="100012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410" name="Line 2"/>
          <p:cNvSpPr>
            <a:spLocks noChangeShapeType="1"/>
          </p:cNvSpPr>
          <p:nvPr/>
        </p:nvSpPr>
        <p:spPr bwMode="auto">
          <a:xfrm>
            <a:off x="442913" y="3795713"/>
            <a:ext cx="930275" cy="381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412" name="Line 4"/>
          <p:cNvSpPr>
            <a:spLocks noChangeShapeType="1"/>
          </p:cNvSpPr>
          <p:nvPr/>
        </p:nvSpPr>
        <p:spPr bwMode="auto">
          <a:xfrm flipV="1">
            <a:off x="477838" y="3232150"/>
            <a:ext cx="1293812" cy="777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413" name="Oval 5"/>
          <p:cNvSpPr>
            <a:spLocks noChangeArrowheads="1"/>
          </p:cNvSpPr>
          <p:nvPr/>
        </p:nvSpPr>
        <p:spPr bwMode="auto">
          <a:xfrm>
            <a:off x="2406650" y="2909888"/>
            <a:ext cx="296863" cy="3349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45414" name="Oval 6"/>
          <p:cNvSpPr>
            <a:spLocks noChangeArrowheads="1"/>
          </p:cNvSpPr>
          <p:nvPr/>
        </p:nvSpPr>
        <p:spPr bwMode="auto">
          <a:xfrm>
            <a:off x="3375025" y="2908300"/>
            <a:ext cx="29845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45415" name="Rectangle 7"/>
          <p:cNvSpPr>
            <a:spLocks noChangeArrowheads="1"/>
          </p:cNvSpPr>
          <p:nvPr/>
        </p:nvSpPr>
        <p:spPr bwMode="auto">
          <a:xfrm>
            <a:off x="3035300" y="2873375"/>
            <a:ext cx="315913" cy="377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C</a:t>
            </a:r>
          </a:p>
        </p:txBody>
      </p:sp>
      <p:sp>
        <p:nvSpPr>
          <p:cNvPr id="145416" name="Oval 8"/>
          <p:cNvSpPr>
            <a:spLocks noChangeArrowheads="1"/>
          </p:cNvSpPr>
          <p:nvPr/>
        </p:nvSpPr>
        <p:spPr bwMode="auto">
          <a:xfrm>
            <a:off x="3679825" y="2908300"/>
            <a:ext cx="296863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45417" name="Oval 9"/>
          <p:cNvSpPr>
            <a:spLocks noChangeArrowheads="1"/>
          </p:cNvSpPr>
          <p:nvPr/>
        </p:nvSpPr>
        <p:spPr bwMode="auto">
          <a:xfrm>
            <a:off x="4576763" y="2936875"/>
            <a:ext cx="396875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S</a:t>
            </a:r>
          </a:p>
        </p:txBody>
      </p:sp>
      <p:sp>
        <p:nvSpPr>
          <p:cNvPr id="145418" name="Oval 10"/>
          <p:cNvSpPr>
            <a:spLocks noChangeArrowheads="1"/>
          </p:cNvSpPr>
          <p:nvPr/>
        </p:nvSpPr>
        <p:spPr bwMode="auto">
          <a:xfrm>
            <a:off x="1849438" y="2974975"/>
            <a:ext cx="341312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45419" name="Oval 11"/>
          <p:cNvSpPr>
            <a:spLocks noChangeArrowheads="1"/>
          </p:cNvSpPr>
          <p:nvPr/>
        </p:nvSpPr>
        <p:spPr bwMode="auto">
          <a:xfrm>
            <a:off x="1079500" y="2574925"/>
            <a:ext cx="369888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45420" name="Oval 12"/>
          <p:cNvSpPr>
            <a:spLocks noChangeArrowheads="1"/>
          </p:cNvSpPr>
          <p:nvPr/>
        </p:nvSpPr>
        <p:spPr bwMode="auto">
          <a:xfrm>
            <a:off x="3054350" y="2611438"/>
            <a:ext cx="400050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QB</a:t>
            </a:r>
          </a:p>
        </p:txBody>
      </p:sp>
      <p:sp>
        <p:nvSpPr>
          <p:cNvPr id="145421" name="Oval 13"/>
          <p:cNvSpPr>
            <a:spLocks noChangeArrowheads="1"/>
          </p:cNvSpPr>
          <p:nvPr/>
        </p:nvSpPr>
        <p:spPr bwMode="auto">
          <a:xfrm>
            <a:off x="1935163" y="2640013"/>
            <a:ext cx="339725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F</a:t>
            </a:r>
          </a:p>
        </p:txBody>
      </p:sp>
      <p:sp>
        <p:nvSpPr>
          <p:cNvPr id="145422" name="Oval 14"/>
          <p:cNvSpPr>
            <a:spLocks noChangeArrowheads="1"/>
          </p:cNvSpPr>
          <p:nvPr/>
        </p:nvSpPr>
        <p:spPr bwMode="auto">
          <a:xfrm>
            <a:off x="3614738" y="2278063"/>
            <a:ext cx="312737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RB</a:t>
            </a:r>
          </a:p>
        </p:txBody>
      </p:sp>
      <p:sp>
        <p:nvSpPr>
          <p:cNvPr id="25616" name="Oval 15"/>
          <p:cNvSpPr>
            <a:spLocks noChangeArrowheads="1"/>
          </p:cNvSpPr>
          <p:nvPr/>
        </p:nvSpPr>
        <p:spPr bwMode="auto">
          <a:xfrm>
            <a:off x="6243638" y="3151188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LJ</a:t>
            </a:r>
          </a:p>
        </p:txBody>
      </p:sp>
      <p:sp>
        <p:nvSpPr>
          <p:cNvPr id="145424" name="Oval 16"/>
          <p:cNvSpPr>
            <a:spLocks noChangeArrowheads="1"/>
          </p:cNvSpPr>
          <p:nvPr/>
        </p:nvSpPr>
        <p:spPr bwMode="auto">
          <a:xfrm>
            <a:off x="155575" y="3135313"/>
            <a:ext cx="395288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HL</a:t>
            </a:r>
          </a:p>
        </p:txBody>
      </p:sp>
      <p:sp>
        <p:nvSpPr>
          <p:cNvPr id="145425" name="Oval 17"/>
          <p:cNvSpPr>
            <a:spLocks noChangeArrowheads="1"/>
          </p:cNvSpPr>
          <p:nvPr/>
        </p:nvSpPr>
        <p:spPr bwMode="auto">
          <a:xfrm>
            <a:off x="2325688" y="20955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R</a:t>
            </a:r>
          </a:p>
        </p:txBody>
      </p:sp>
      <p:sp>
        <p:nvSpPr>
          <p:cNvPr id="145426" name="Oval 18"/>
          <p:cNvSpPr>
            <a:spLocks noChangeArrowheads="1"/>
          </p:cNvSpPr>
          <p:nvPr/>
        </p:nvSpPr>
        <p:spPr bwMode="auto">
          <a:xfrm>
            <a:off x="3016250" y="3482975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145427" name="Oval 19"/>
          <p:cNvSpPr>
            <a:spLocks noChangeArrowheads="1"/>
          </p:cNvSpPr>
          <p:nvPr/>
        </p:nvSpPr>
        <p:spPr bwMode="auto">
          <a:xfrm>
            <a:off x="6351588" y="46355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FJ</a:t>
            </a:r>
          </a:p>
        </p:txBody>
      </p:sp>
      <p:sp>
        <p:nvSpPr>
          <p:cNvPr id="145428" name="Oval 20"/>
          <p:cNvSpPr>
            <a:spLocks noChangeArrowheads="1"/>
          </p:cNvSpPr>
          <p:nvPr/>
        </p:nvSpPr>
        <p:spPr bwMode="auto">
          <a:xfrm>
            <a:off x="131763" y="4616450"/>
            <a:ext cx="395287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SJ</a:t>
            </a:r>
          </a:p>
        </p:txBody>
      </p:sp>
      <p:pic>
        <p:nvPicPr>
          <p:cNvPr id="145429" name="Picture 21" descr="football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680234">
            <a:off x="3043237" y="3216276"/>
            <a:ext cx="290513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5430" name="Oval 22"/>
          <p:cNvSpPr>
            <a:spLocks noChangeArrowheads="1"/>
          </p:cNvSpPr>
          <p:nvPr/>
        </p:nvSpPr>
        <p:spPr bwMode="auto">
          <a:xfrm>
            <a:off x="2457450" y="4991100"/>
            <a:ext cx="395288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BJ</a:t>
            </a:r>
          </a:p>
        </p:txBody>
      </p:sp>
      <p:sp>
        <p:nvSpPr>
          <p:cNvPr id="145431" name="Oval 23"/>
          <p:cNvSpPr>
            <a:spLocks noChangeArrowheads="1"/>
          </p:cNvSpPr>
          <p:nvPr/>
        </p:nvSpPr>
        <p:spPr bwMode="auto">
          <a:xfrm>
            <a:off x="2706688" y="2927350"/>
            <a:ext cx="29845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45432" name="Line 24"/>
          <p:cNvSpPr>
            <a:spLocks noChangeShapeType="1"/>
          </p:cNvSpPr>
          <p:nvPr/>
        </p:nvSpPr>
        <p:spPr bwMode="auto">
          <a:xfrm flipH="1" flipV="1">
            <a:off x="2160588" y="3367088"/>
            <a:ext cx="336550" cy="16097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433" name="Line 25"/>
          <p:cNvSpPr>
            <a:spLocks noChangeShapeType="1"/>
          </p:cNvSpPr>
          <p:nvPr/>
        </p:nvSpPr>
        <p:spPr bwMode="auto">
          <a:xfrm flipV="1">
            <a:off x="461963" y="2886075"/>
            <a:ext cx="773112" cy="1746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434" name="Line 26"/>
          <p:cNvSpPr>
            <a:spLocks noChangeShapeType="1"/>
          </p:cNvSpPr>
          <p:nvPr/>
        </p:nvSpPr>
        <p:spPr bwMode="auto">
          <a:xfrm flipH="1" flipV="1">
            <a:off x="4951413" y="3221038"/>
            <a:ext cx="1471612" cy="153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28" name="Text Box 27"/>
          <p:cNvSpPr txBox="1">
            <a:spLocks noChangeArrowheads="1"/>
          </p:cNvSpPr>
          <p:nvPr/>
        </p:nvSpPr>
        <p:spPr bwMode="auto">
          <a:xfrm>
            <a:off x="1747838" y="608013"/>
            <a:ext cx="3178175" cy="4572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Trips Pass Coverage 2</a:t>
            </a:r>
          </a:p>
        </p:txBody>
      </p:sp>
      <p:pic>
        <p:nvPicPr>
          <p:cNvPr id="145436" name="Picture 28" descr="football5"/>
          <p:cNvPicPr>
            <a:picLocks noGrp="1" noChangeAspect="1" noChangeArrowheads="1" noCrop="1"/>
          </p:cNvPicPr>
          <p:nvPr>
            <p:ph/>
          </p:nvPr>
        </p:nvPicPr>
        <p:blipFill>
          <a:blip r:embed="rId4" cstate="print"/>
          <a:srcRect/>
          <a:stretch>
            <a:fillRect/>
          </a:stretch>
        </p:blipFill>
        <p:spPr bwMode="auto">
          <a:xfrm rot="16780981">
            <a:off x="3149600" y="2776538"/>
            <a:ext cx="269875" cy="215900"/>
          </a:xfrm>
          <a:noFill/>
          <a:ln>
            <a:miter lim="800000"/>
            <a:headEnd/>
            <a:tailEnd/>
          </a:ln>
        </p:spPr>
      </p:pic>
      <p:sp>
        <p:nvSpPr>
          <p:cNvPr id="145437" name="Line 29"/>
          <p:cNvSpPr>
            <a:spLocks noChangeShapeType="1"/>
          </p:cNvSpPr>
          <p:nvPr/>
        </p:nvSpPr>
        <p:spPr bwMode="auto">
          <a:xfrm flipV="1">
            <a:off x="512763" y="5448300"/>
            <a:ext cx="454025" cy="584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438" name="Line 30"/>
          <p:cNvSpPr>
            <a:spLocks noChangeShapeType="1"/>
          </p:cNvSpPr>
          <p:nvPr/>
        </p:nvSpPr>
        <p:spPr bwMode="auto">
          <a:xfrm flipV="1">
            <a:off x="3073400" y="4189413"/>
            <a:ext cx="735013" cy="1941512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439" name="Line 31"/>
          <p:cNvSpPr>
            <a:spLocks noChangeShapeType="1"/>
          </p:cNvSpPr>
          <p:nvPr/>
        </p:nvSpPr>
        <p:spPr bwMode="auto">
          <a:xfrm flipH="1" flipV="1">
            <a:off x="4841875" y="4995863"/>
            <a:ext cx="1558925" cy="11049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440" name="Line 32"/>
          <p:cNvSpPr>
            <a:spLocks noChangeShapeType="1"/>
          </p:cNvSpPr>
          <p:nvPr/>
        </p:nvSpPr>
        <p:spPr bwMode="auto">
          <a:xfrm flipH="1" flipV="1">
            <a:off x="4921250" y="3030538"/>
            <a:ext cx="1254125" cy="176212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441" name="Oval 33"/>
          <p:cNvSpPr>
            <a:spLocks noChangeArrowheads="1"/>
          </p:cNvSpPr>
          <p:nvPr/>
        </p:nvSpPr>
        <p:spPr bwMode="auto">
          <a:xfrm>
            <a:off x="1741488" y="2540000"/>
            <a:ext cx="623887" cy="841375"/>
          </a:xfrm>
          <a:prstGeom prst="ellipse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145444" name="Line 36"/>
          <p:cNvSpPr>
            <a:spLocks noChangeShapeType="1"/>
          </p:cNvSpPr>
          <p:nvPr/>
        </p:nvSpPr>
        <p:spPr bwMode="auto">
          <a:xfrm flipH="1" flipV="1">
            <a:off x="3943350" y="2346325"/>
            <a:ext cx="2314575" cy="8588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1000"/>
                                        <p:tgtEl>
                                          <p:spTgt spid="145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45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45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4624E-7 -2.60532E-6 L -0.08832 0.1120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45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5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45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3000"/>
                                        <p:tgtEl>
                                          <p:spTgt spid="145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3 -0.0195 C -0.00023 -0.02958 -0.00023 -0.03965 -0.00023 -0.04973 " pathEditMode="relative" ptsTypes="fA">
                                      <p:cBhvr>
                                        <p:cTn id="27" dur="3000" fill="hold"/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49133E-6 2.85478E-6 C 5.49133E-6 -0.01355 5.49133E-6 -0.0271 5.49133E-6 -0.04064 " pathEditMode="relative" ptsTypes="fA">
                                      <p:cBhvr>
                                        <p:cTn id="29" dur="3000" fill="hold"/>
                                        <p:tgtEl>
                                          <p:spTgt spid="1454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1" dur="3000" fill="hold"/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3" dur="3000" fill="hold"/>
                                        <p:tgtEl>
                                          <p:spTgt spid="1454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5" dur="3000" fill="hold"/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7" dur="3000" fill="hold"/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9" dur="3000" fill="hold"/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79 0.00925 L 0.01179 0.03651 C 0.01179 0.04873 0.0474 0.0641 0.07722 0.0641 L 0.14312 0.0641 " pathEditMode="relative" rAng="0" ptsTypes="FfFF">
                                      <p:cBhvr>
                                        <p:cTn id="41" dur="3000" fill="hold"/>
                                        <p:tgtEl>
                                          <p:spTgt spid="145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27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17863  E" pathEditMode="relative" ptsTypes="">
                                      <p:cBhvr>
                                        <p:cTn id="43" dur="3000" fill="hold"/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4624E-7 0.00331 C -0.02428 -0.00512 -0.04925 -0.01421 -0.07075 0.02016 C -0.07237 0.02842 -0.07353 0.02561 -0.07538 0.03337 C -0.07746 0.04147 -0.07931 0.0494 -0.08139 0.05733 C -0.08277 0.06229 -0.08324 0.06757 -0.08439 0.07253 C -0.08532 0.076 -0.08671 0.0836 -0.08671 0.08376 C -0.08832 0.09764 -0.08624 0.08128 -0.08925 0.09301 C -0.08948 0.0945 -0.08948 0.09681 -0.08971 0.09863 C -0.09017 0.10061 -0.09087 0.10425 -0.09087 0.10441 " pathEditMode="relative" rAng="0" ptsTypes="ffffffffA">
                                      <p:cBhvr>
                                        <p:cTn id="45" dur="3000" fill="hold"/>
                                        <p:tgtEl>
                                          <p:spTgt spid="145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4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4624E-6 -1.35305E-6 L 0.26821 0.09087 " pathEditMode="relative" rAng="0" ptsTypes="AA">
                                      <p:cBhvr>
                                        <p:cTn id="47" dur="3000" fill="hold"/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45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723E-6 8.95424E-7 L -0.0296 0.26615 " pathEditMode="relative" rAng="0" ptsTypes="AA">
                                      <p:cBhvr>
                                        <p:cTn id="49" dur="3000" fill="hold"/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133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65896E-6 1.83711E-6 C -2.65896E-6 -0.01338 -2.65896E-6 -0.02577 -2.65896E-6 -0.03783 " pathEditMode="relative" rAng="0" ptsTypes="fA">
                                      <p:cBhvr>
                                        <p:cTn id="51" dur="3000" fill="hold"/>
                                        <p:tgtEl>
                                          <p:spTgt spid="1454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4624E-7 3.67256E-6 L 0.05503 0.12721 " pathEditMode="relative" rAng="0" ptsTypes="AA">
                                      <p:cBhvr>
                                        <p:cTn id="53" dur="3000" fill="hold"/>
                                        <p:tgtEl>
                                          <p:spTgt spid="1454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64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7168E-6 2.60367E-6 L 0.00416 0.14092 " pathEditMode="relative" rAng="0" ptsTypes="AA">
                                      <p:cBhvr>
                                        <p:cTn id="55" dur="3000" fill="hold"/>
                                        <p:tgtEl>
                                          <p:spTgt spid="1454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7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6069E-6 1.15645E-7 L -0.00231 0.13316 " pathEditMode="relative" rAng="0" ptsTypes="AA">
                                      <p:cBhvr>
                                        <p:cTn id="57" dur="3000" fill="hold"/>
                                        <p:tgtEl>
                                          <p:spTgt spid="1454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67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78035E-8 1.85197E-6 L -0.07815 -0.07748 " pathEditMode="relative" rAng="0" ptsTypes="AA">
                                      <p:cBhvr>
                                        <p:cTn id="59" dur="3000" fill="hold"/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9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0231E-7 1.04741E-6 L 5.20231E-7 0.05022 " pathEditMode="relative" rAng="0" ptsTypes="AA">
                                      <p:cBhvr>
                                        <p:cTn id="61" dur="3000" fill="hold"/>
                                        <p:tgtEl>
                                          <p:spTgt spid="1454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145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45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4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45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45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45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45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45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1000"/>
                                        <p:tgtEl>
                                          <p:spTgt spid="145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1000"/>
                                        <p:tgtEl>
                                          <p:spTgt spid="145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42" grpId="0" animBg="1"/>
      <p:bldP spid="145443" grpId="0" animBg="1"/>
      <p:bldP spid="145410" grpId="0" animBg="1"/>
      <p:bldP spid="145412" grpId="0" animBg="1"/>
      <p:bldP spid="145420" grpId="0" animBg="1"/>
      <p:bldP spid="145421" grpId="0" animBg="1"/>
      <p:bldP spid="145432" grpId="0" animBg="1"/>
      <p:bldP spid="145433" grpId="0" animBg="1"/>
      <p:bldP spid="145434" grpId="0" animBg="1"/>
      <p:bldP spid="145437" grpId="0" animBg="1"/>
      <p:bldP spid="145437" grpId="1" animBg="1"/>
      <p:bldP spid="145438" grpId="0" animBg="1"/>
      <p:bldP spid="145439" grpId="0" animBg="1"/>
      <p:bldP spid="145440" grpId="0" animBg="1"/>
      <p:bldP spid="145441" grpId="0" animBg="1"/>
      <p:bldP spid="14544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66" name="Line 34"/>
          <p:cNvSpPr>
            <a:spLocks noChangeShapeType="1"/>
          </p:cNvSpPr>
          <p:nvPr/>
        </p:nvSpPr>
        <p:spPr bwMode="auto">
          <a:xfrm>
            <a:off x="2162175" y="1668463"/>
            <a:ext cx="1654175" cy="11303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6434" name="Line 2"/>
          <p:cNvSpPr>
            <a:spLocks noChangeShapeType="1"/>
          </p:cNvSpPr>
          <p:nvPr/>
        </p:nvSpPr>
        <p:spPr bwMode="auto">
          <a:xfrm flipV="1">
            <a:off x="442913" y="3717925"/>
            <a:ext cx="436562" cy="7778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6436" name="Line 4"/>
          <p:cNvSpPr>
            <a:spLocks noChangeShapeType="1"/>
          </p:cNvSpPr>
          <p:nvPr/>
        </p:nvSpPr>
        <p:spPr bwMode="auto">
          <a:xfrm flipV="1">
            <a:off x="477838" y="3232150"/>
            <a:ext cx="1308100" cy="777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6437" name="Oval 5"/>
          <p:cNvSpPr>
            <a:spLocks noChangeArrowheads="1"/>
          </p:cNvSpPr>
          <p:nvPr/>
        </p:nvSpPr>
        <p:spPr bwMode="auto">
          <a:xfrm>
            <a:off x="2406650" y="2909888"/>
            <a:ext cx="296863" cy="3349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46438" name="Oval 6"/>
          <p:cNvSpPr>
            <a:spLocks noChangeArrowheads="1"/>
          </p:cNvSpPr>
          <p:nvPr/>
        </p:nvSpPr>
        <p:spPr bwMode="auto">
          <a:xfrm>
            <a:off x="3375025" y="2908300"/>
            <a:ext cx="29845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46439" name="Rectangle 7"/>
          <p:cNvSpPr>
            <a:spLocks noChangeArrowheads="1"/>
          </p:cNvSpPr>
          <p:nvPr/>
        </p:nvSpPr>
        <p:spPr bwMode="auto">
          <a:xfrm>
            <a:off x="3035300" y="2873375"/>
            <a:ext cx="315913" cy="377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C</a:t>
            </a:r>
          </a:p>
        </p:txBody>
      </p:sp>
      <p:sp>
        <p:nvSpPr>
          <p:cNvPr id="146440" name="Oval 8"/>
          <p:cNvSpPr>
            <a:spLocks noChangeArrowheads="1"/>
          </p:cNvSpPr>
          <p:nvPr/>
        </p:nvSpPr>
        <p:spPr bwMode="auto">
          <a:xfrm>
            <a:off x="3679825" y="2908300"/>
            <a:ext cx="296863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46441" name="Oval 9"/>
          <p:cNvSpPr>
            <a:spLocks noChangeArrowheads="1"/>
          </p:cNvSpPr>
          <p:nvPr/>
        </p:nvSpPr>
        <p:spPr bwMode="auto">
          <a:xfrm>
            <a:off x="4576763" y="2936875"/>
            <a:ext cx="396875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S</a:t>
            </a:r>
          </a:p>
        </p:txBody>
      </p:sp>
      <p:sp>
        <p:nvSpPr>
          <p:cNvPr id="146442" name="Oval 10"/>
          <p:cNvSpPr>
            <a:spLocks noChangeArrowheads="1"/>
          </p:cNvSpPr>
          <p:nvPr/>
        </p:nvSpPr>
        <p:spPr bwMode="auto">
          <a:xfrm>
            <a:off x="1849438" y="2974975"/>
            <a:ext cx="341312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46443" name="Oval 11"/>
          <p:cNvSpPr>
            <a:spLocks noChangeArrowheads="1"/>
          </p:cNvSpPr>
          <p:nvPr/>
        </p:nvSpPr>
        <p:spPr bwMode="auto">
          <a:xfrm>
            <a:off x="1079500" y="2574925"/>
            <a:ext cx="369888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46444" name="Oval 12"/>
          <p:cNvSpPr>
            <a:spLocks noChangeArrowheads="1"/>
          </p:cNvSpPr>
          <p:nvPr/>
        </p:nvSpPr>
        <p:spPr bwMode="auto">
          <a:xfrm>
            <a:off x="3054350" y="2611438"/>
            <a:ext cx="400050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QB</a:t>
            </a:r>
          </a:p>
        </p:txBody>
      </p:sp>
      <p:sp>
        <p:nvSpPr>
          <p:cNvPr id="146445" name="Oval 13"/>
          <p:cNvSpPr>
            <a:spLocks noChangeArrowheads="1"/>
          </p:cNvSpPr>
          <p:nvPr/>
        </p:nvSpPr>
        <p:spPr bwMode="auto">
          <a:xfrm>
            <a:off x="1935163" y="2640013"/>
            <a:ext cx="339725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F</a:t>
            </a:r>
          </a:p>
        </p:txBody>
      </p:sp>
      <p:sp>
        <p:nvSpPr>
          <p:cNvPr id="146446" name="Oval 14"/>
          <p:cNvSpPr>
            <a:spLocks noChangeArrowheads="1"/>
          </p:cNvSpPr>
          <p:nvPr/>
        </p:nvSpPr>
        <p:spPr bwMode="auto">
          <a:xfrm>
            <a:off x="3614738" y="2278063"/>
            <a:ext cx="312737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RB</a:t>
            </a:r>
          </a:p>
        </p:txBody>
      </p:sp>
      <p:sp>
        <p:nvSpPr>
          <p:cNvPr id="26639" name="Oval 15"/>
          <p:cNvSpPr>
            <a:spLocks noChangeArrowheads="1"/>
          </p:cNvSpPr>
          <p:nvPr/>
        </p:nvSpPr>
        <p:spPr bwMode="auto">
          <a:xfrm>
            <a:off x="6243638" y="3151188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LJ</a:t>
            </a:r>
          </a:p>
        </p:txBody>
      </p:sp>
      <p:sp>
        <p:nvSpPr>
          <p:cNvPr id="146448" name="Oval 16"/>
          <p:cNvSpPr>
            <a:spLocks noChangeArrowheads="1"/>
          </p:cNvSpPr>
          <p:nvPr/>
        </p:nvSpPr>
        <p:spPr bwMode="auto">
          <a:xfrm>
            <a:off x="155575" y="3135313"/>
            <a:ext cx="395288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HL</a:t>
            </a:r>
          </a:p>
        </p:txBody>
      </p:sp>
      <p:sp>
        <p:nvSpPr>
          <p:cNvPr id="146449" name="Oval 17"/>
          <p:cNvSpPr>
            <a:spLocks noChangeArrowheads="1"/>
          </p:cNvSpPr>
          <p:nvPr/>
        </p:nvSpPr>
        <p:spPr bwMode="auto">
          <a:xfrm>
            <a:off x="2325688" y="20955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R</a:t>
            </a:r>
          </a:p>
        </p:txBody>
      </p:sp>
      <p:sp>
        <p:nvSpPr>
          <p:cNvPr id="146450" name="Oval 18"/>
          <p:cNvSpPr>
            <a:spLocks noChangeArrowheads="1"/>
          </p:cNvSpPr>
          <p:nvPr/>
        </p:nvSpPr>
        <p:spPr bwMode="auto">
          <a:xfrm>
            <a:off x="3016250" y="3482975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146451" name="Oval 19"/>
          <p:cNvSpPr>
            <a:spLocks noChangeArrowheads="1"/>
          </p:cNvSpPr>
          <p:nvPr/>
        </p:nvSpPr>
        <p:spPr bwMode="auto">
          <a:xfrm>
            <a:off x="6351588" y="46355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FJ</a:t>
            </a:r>
          </a:p>
        </p:txBody>
      </p:sp>
      <p:sp>
        <p:nvSpPr>
          <p:cNvPr id="146452" name="Oval 20"/>
          <p:cNvSpPr>
            <a:spLocks noChangeArrowheads="1"/>
          </p:cNvSpPr>
          <p:nvPr/>
        </p:nvSpPr>
        <p:spPr bwMode="auto">
          <a:xfrm>
            <a:off x="131763" y="4616450"/>
            <a:ext cx="395287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SJ</a:t>
            </a:r>
          </a:p>
        </p:txBody>
      </p:sp>
      <p:pic>
        <p:nvPicPr>
          <p:cNvPr id="146453" name="Picture 21" descr="football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4680234">
            <a:off x="3043237" y="3216276"/>
            <a:ext cx="290513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6454" name="Oval 22"/>
          <p:cNvSpPr>
            <a:spLocks noChangeArrowheads="1"/>
          </p:cNvSpPr>
          <p:nvPr/>
        </p:nvSpPr>
        <p:spPr bwMode="auto">
          <a:xfrm>
            <a:off x="2457450" y="4991100"/>
            <a:ext cx="395288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BJ</a:t>
            </a:r>
          </a:p>
        </p:txBody>
      </p:sp>
      <p:sp>
        <p:nvSpPr>
          <p:cNvPr id="146455" name="Oval 23"/>
          <p:cNvSpPr>
            <a:spLocks noChangeArrowheads="1"/>
          </p:cNvSpPr>
          <p:nvPr/>
        </p:nvSpPr>
        <p:spPr bwMode="auto">
          <a:xfrm>
            <a:off x="2706688" y="2927350"/>
            <a:ext cx="29845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46456" name="Line 24"/>
          <p:cNvSpPr>
            <a:spLocks noChangeShapeType="1"/>
          </p:cNvSpPr>
          <p:nvPr/>
        </p:nvSpPr>
        <p:spPr bwMode="auto">
          <a:xfrm flipH="1" flipV="1">
            <a:off x="2160588" y="3367088"/>
            <a:ext cx="336550" cy="16097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6457" name="Line 25"/>
          <p:cNvSpPr>
            <a:spLocks noChangeShapeType="1"/>
          </p:cNvSpPr>
          <p:nvPr/>
        </p:nvSpPr>
        <p:spPr bwMode="auto">
          <a:xfrm flipV="1">
            <a:off x="461963" y="2886075"/>
            <a:ext cx="773112" cy="1746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6458" name="Line 26"/>
          <p:cNvSpPr>
            <a:spLocks noChangeShapeType="1"/>
          </p:cNvSpPr>
          <p:nvPr/>
        </p:nvSpPr>
        <p:spPr bwMode="auto">
          <a:xfrm flipH="1" flipV="1">
            <a:off x="4951413" y="3221038"/>
            <a:ext cx="1471612" cy="153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1747838" y="608013"/>
            <a:ext cx="3178175" cy="4572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Trips Pass Coverage 3</a:t>
            </a:r>
          </a:p>
        </p:txBody>
      </p:sp>
      <p:pic>
        <p:nvPicPr>
          <p:cNvPr id="146460" name="Picture 28" descr="football5"/>
          <p:cNvPicPr>
            <a:picLocks noGrp="1" noChangeAspect="1" noChangeArrowheads="1" noCrop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16780981">
            <a:off x="3149600" y="2776538"/>
            <a:ext cx="269875" cy="215900"/>
          </a:xfrm>
          <a:noFill/>
          <a:ln>
            <a:miter lim="800000"/>
            <a:headEnd/>
            <a:tailEnd/>
          </a:ln>
        </p:spPr>
      </p:pic>
      <p:sp>
        <p:nvSpPr>
          <p:cNvPr id="146461" name="Line 29"/>
          <p:cNvSpPr>
            <a:spLocks noChangeShapeType="1"/>
          </p:cNvSpPr>
          <p:nvPr/>
        </p:nvSpPr>
        <p:spPr bwMode="auto">
          <a:xfrm flipV="1">
            <a:off x="498475" y="5373688"/>
            <a:ext cx="498475" cy="78898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6462" name="Line 30"/>
          <p:cNvSpPr>
            <a:spLocks noChangeShapeType="1"/>
          </p:cNvSpPr>
          <p:nvPr/>
        </p:nvSpPr>
        <p:spPr bwMode="auto">
          <a:xfrm flipH="1" flipV="1">
            <a:off x="2401888" y="4973638"/>
            <a:ext cx="409575" cy="13160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6463" name="Line 31"/>
          <p:cNvSpPr>
            <a:spLocks noChangeShapeType="1"/>
          </p:cNvSpPr>
          <p:nvPr/>
        </p:nvSpPr>
        <p:spPr bwMode="auto">
          <a:xfrm flipH="1" flipV="1">
            <a:off x="4841875" y="4995863"/>
            <a:ext cx="1485900" cy="989012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6464" name="Line 32"/>
          <p:cNvSpPr>
            <a:spLocks noChangeShapeType="1"/>
          </p:cNvSpPr>
          <p:nvPr/>
        </p:nvSpPr>
        <p:spPr bwMode="auto">
          <a:xfrm flipH="1" flipV="1">
            <a:off x="4921250" y="3030538"/>
            <a:ext cx="1254125" cy="176212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6465" name="Oval 33"/>
          <p:cNvSpPr>
            <a:spLocks noChangeArrowheads="1"/>
          </p:cNvSpPr>
          <p:nvPr/>
        </p:nvSpPr>
        <p:spPr bwMode="auto">
          <a:xfrm>
            <a:off x="1741488" y="2540000"/>
            <a:ext cx="623887" cy="841375"/>
          </a:xfrm>
          <a:prstGeom prst="ellipse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146467" name="Line 35"/>
          <p:cNvSpPr>
            <a:spLocks noChangeShapeType="1"/>
          </p:cNvSpPr>
          <p:nvPr/>
        </p:nvSpPr>
        <p:spPr bwMode="auto">
          <a:xfrm>
            <a:off x="1930400" y="1800225"/>
            <a:ext cx="479425" cy="100012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6468" name="Line 36"/>
          <p:cNvSpPr>
            <a:spLocks noChangeShapeType="1"/>
          </p:cNvSpPr>
          <p:nvPr/>
        </p:nvSpPr>
        <p:spPr bwMode="auto">
          <a:xfrm flipH="1" flipV="1">
            <a:off x="4016375" y="2403475"/>
            <a:ext cx="2255838" cy="784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1000"/>
                                        <p:tgtEl>
                                          <p:spTgt spid="146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46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46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4624E-7 -2.60532E-6 L -0.08832 0.1120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5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46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3000"/>
                                        <p:tgtEl>
                                          <p:spTgt spid="14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3 -0.0195 C -0.00023 -0.02958 -0.00023 -0.03965 -0.00023 -0.04973 " pathEditMode="relative" ptsTypes="fA">
                                      <p:cBhvr>
                                        <p:cTn id="27" dur="3000" fill="hold"/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49133E-6 2.85478E-6 C 5.49133E-6 -0.01355 5.49133E-6 -0.0271 5.49133E-6 -0.04064 " pathEditMode="relative" ptsTypes="fA">
                                      <p:cBhvr>
                                        <p:cTn id="29" dur="3000" fill="hold"/>
                                        <p:tgtEl>
                                          <p:spTgt spid="1464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1" dur="30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3" dur="3000" fill="hold"/>
                                        <p:tgtEl>
                                          <p:spTgt spid="1464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5" dur="3000" fill="hold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7" dur="30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9" dur="3000" fill="hold"/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79 0.00925 L 0.01179 0.03651 C 0.01179 0.04873 0.0474 0.0641 0.07722 0.0641 L 0.14312 0.0641 " pathEditMode="relative" rAng="0" ptsTypes="FfFF">
                                      <p:cBhvr>
                                        <p:cTn id="41" dur="3000" fill="hold"/>
                                        <p:tgtEl>
                                          <p:spTgt spid="1464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27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17863  E" pathEditMode="relative" ptsTypes="">
                                      <p:cBhvr>
                                        <p:cTn id="43" dur="30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4624E-6 -1.35305E-6 L -0.15468 0.05006 " pathEditMode="relative" rAng="0" ptsTypes="AA">
                                      <p:cBhvr>
                                        <p:cTn id="45" dur="3000" fill="hold"/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25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723E-6 8.95424E-7 L -0.0296 0.26615 " pathEditMode="relative" rAng="0" ptsTypes="AA">
                                      <p:cBhvr>
                                        <p:cTn id="47" dur="3000" fill="hold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133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65896E-6 1.83711E-6 C -2.65896E-6 -0.01338 -2.65896E-6 -0.02577 -2.65896E-6 -0.03783 " pathEditMode="relative" rAng="0" ptsTypes="fA">
                                      <p:cBhvr>
                                        <p:cTn id="49" dur="3000" fill="hold"/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4624E-7 3.67256E-6 L 0.04023 0.1543 " pathEditMode="relative" rAng="0" ptsTypes="AA">
                                      <p:cBhvr>
                                        <p:cTn id="51" dur="3000" fill="hold"/>
                                        <p:tgtEl>
                                          <p:spTgt spid="1464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77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7168E-6 2.60367E-6 L -1.27168E-6 0.13183 " pathEditMode="relative" rAng="0" ptsTypes="AA">
                                      <p:cBhvr>
                                        <p:cTn id="53" dur="3000" fill="hold"/>
                                        <p:tgtEl>
                                          <p:spTgt spid="1464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6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6069E-6 1.15645E-7 L -0.00624 0.12407 " pathEditMode="relative" rAng="0" ptsTypes="AA">
                                      <p:cBhvr>
                                        <p:cTn id="55" dur="3000" fill="hold"/>
                                        <p:tgtEl>
                                          <p:spTgt spid="146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62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78035E-8 1.85197E-6 L -0.07815 -0.07748 " pathEditMode="relative" rAng="0" ptsTypes="AA">
                                      <p:cBhvr>
                                        <p:cTn id="57" dur="3000" fill="hold"/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9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0231E-7 1.04741E-6 L 5.20231E-7 0.05022 " pathEditMode="relative" rAng="0" ptsTypes="AA">
                                      <p:cBhvr>
                                        <p:cTn id="59" dur="3000" fill="hold"/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4624E-7 -2.60532E-6 L 0.02959 0.21775 " pathEditMode="relative" rAng="0" ptsTypes="AA">
                                      <p:cBhvr>
                                        <p:cTn id="61" dur="3000" fill="hold"/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109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146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46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4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4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46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4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4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1000"/>
                                        <p:tgtEl>
                                          <p:spTgt spid="146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1000"/>
                                        <p:tgtEl>
                                          <p:spTgt spid="146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66" grpId="0" animBg="1"/>
      <p:bldP spid="146434" grpId="0" animBg="1"/>
      <p:bldP spid="146436" grpId="0" animBg="1"/>
      <p:bldP spid="146444" grpId="0" animBg="1"/>
      <p:bldP spid="146445" grpId="0" animBg="1"/>
      <p:bldP spid="146445" grpId="1" animBg="1"/>
      <p:bldP spid="146456" grpId="0" animBg="1"/>
      <p:bldP spid="146457" grpId="0" animBg="1"/>
      <p:bldP spid="146458" grpId="0" animBg="1"/>
      <p:bldP spid="146461" grpId="0" animBg="1"/>
      <p:bldP spid="146461" grpId="1" animBg="1"/>
      <p:bldP spid="146462" grpId="0" animBg="1"/>
      <p:bldP spid="146463" grpId="0" animBg="1"/>
      <p:bldP spid="146464" grpId="0" animBg="1"/>
      <p:bldP spid="146465" grpId="0" animBg="1"/>
      <p:bldP spid="146467" grpId="0" animBg="1"/>
      <p:bldP spid="14646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90" name="Line 34"/>
          <p:cNvSpPr>
            <a:spLocks noChangeShapeType="1"/>
          </p:cNvSpPr>
          <p:nvPr/>
        </p:nvSpPr>
        <p:spPr bwMode="auto">
          <a:xfrm>
            <a:off x="2162175" y="1668463"/>
            <a:ext cx="1654175" cy="113030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7491" name="Line 35"/>
          <p:cNvSpPr>
            <a:spLocks noChangeShapeType="1"/>
          </p:cNvSpPr>
          <p:nvPr/>
        </p:nvSpPr>
        <p:spPr bwMode="auto">
          <a:xfrm>
            <a:off x="1930400" y="1800225"/>
            <a:ext cx="479425" cy="100012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7458" name="Line 2"/>
          <p:cNvSpPr>
            <a:spLocks noChangeShapeType="1"/>
          </p:cNvSpPr>
          <p:nvPr/>
        </p:nvSpPr>
        <p:spPr bwMode="auto">
          <a:xfrm>
            <a:off x="442913" y="3795713"/>
            <a:ext cx="3236912" cy="11112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7460" name="Line 4"/>
          <p:cNvSpPr>
            <a:spLocks noChangeShapeType="1"/>
          </p:cNvSpPr>
          <p:nvPr/>
        </p:nvSpPr>
        <p:spPr bwMode="auto">
          <a:xfrm flipV="1">
            <a:off x="477838" y="3203575"/>
            <a:ext cx="1292225" cy="106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7461" name="Oval 5"/>
          <p:cNvSpPr>
            <a:spLocks noChangeArrowheads="1"/>
          </p:cNvSpPr>
          <p:nvPr/>
        </p:nvSpPr>
        <p:spPr bwMode="auto">
          <a:xfrm>
            <a:off x="2406650" y="2909888"/>
            <a:ext cx="296863" cy="3349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47462" name="Oval 6"/>
          <p:cNvSpPr>
            <a:spLocks noChangeArrowheads="1"/>
          </p:cNvSpPr>
          <p:nvPr/>
        </p:nvSpPr>
        <p:spPr bwMode="auto">
          <a:xfrm>
            <a:off x="3375025" y="2908300"/>
            <a:ext cx="29845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3035300" y="2873375"/>
            <a:ext cx="315913" cy="377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C</a:t>
            </a:r>
          </a:p>
        </p:txBody>
      </p:sp>
      <p:sp>
        <p:nvSpPr>
          <p:cNvPr id="147464" name="Oval 8"/>
          <p:cNvSpPr>
            <a:spLocks noChangeArrowheads="1"/>
          </p:cNvSpPr>
          <p:nvPr/>
        </p:nvSpPr>
        <p:spPr bwMode="auto">
          <a:xfrm>
            <a:off x="3679825" y="2908300"/>
            <a:ext cx="296863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47465" name="Oval 9"/>
          <p:cNvSpPr>
            <a:spLocks noChangeArrowheads="1"/>
          </p:cNvSpPr>
          <p:nvPr/>
        </p:nvSpPr>
        <p:spPr bwMode="auto">
          <a:xfrm>
            <a:off x="4576763" y="2936875"/>
            <a:ext cx="396875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S</a:t>
            </a:r>
          </a:p>
        </p:txBody>
      </p:sp>
      <p:sp>
        <p:nvSpPr>
          <p:cNvPr id="147466" name="Oval 10"/>
          <p:cNvSpPr>
            <a:spLocks noChangeArrowheads="1"/>
          </p:cNvSpPr>
          <p:nvPr/>
        </p:nvSpPr>
        <p:spPr bwMode="auto">
          <a:xfrm>
            <a:off x="1849438" y="2974975"/>
            <a:ext cx="341312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47467" name="Oval 11"/>
          <p:cNvSpPr>
            <a:spLocks noChangeArrowheads="1"/>
          </p:cNvSpPr>
          <p:nvPr/>
        </p:nvSpPr>
        <p:spPr bwMode="auto">
          <a:xfrm>
            <a:off x="1079500" y="2574925"/>
            <a:ext cx="369888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47468" name="Oval 12"/>
          <p:cNvSpPr>
            <a:spLocks noChangeArrowheads="1"/>
          </p:cNvSpPr>
          <p:nvPr/>
        </p:nvSpPr>
        <p:spPr bwMode="auto">
          <a:xfrm>
            <a:off x="3054350" y="2611438"/>
            <a:ext cx="400050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QB</a:t>
            </a:r>
          </a:p>
        </p:txBody>
      </p:sp>
      <p:sp>
        <p:nvSpPr>
          <p:cNvPr id="147469" name="Oval 13"/>
          <p:cNvSpPr>
            <a:spLocks noChangeArrowheads="1"/>
          </p:cNvSpPr>
          <p:nvPr/>
        </p:nvSpPr>
        <p:spPr bwMode="auto">
          <a:xfrm>
            <a:off x="1935163" y="2640013"/>
            <a:ext cx="339725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F</a:t>
            </a:r>
          </a:p>
        </p:txBody>
      </p:sp>
      <p:sp>
        <p:nvSpPr>
          <p:cNvPr id="147470" name="Oval 14"/>
          <p:cNvSpPr>
            <a:spLocks noChangeArrowheads="1"/>
          </p:cNvSpPr>
          <p:nvPr/>
        </p:nvSpPr>
        <p:spPr bwMode="auto">
          <a:xfrm>
            <a:off x="3614738" y="2278063"/>
            <a:ext cx="312737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RB</a:t>
            </a:r>
          </a:p>
        </p:txBody>
      </p:sp>
      <p:sp>
        <p:nvSpPr>
          <p:cNvPr id="27664" name="Oval 15"/>
          <p:cNvSpPr>
            <a:spLocks noChangeArrowheads="1"/>
          </p:cNvSpPr>
          <p:nvPr/>
        </p:nvSpPr>
        <p:spPr bwMode="auto">
          <a:xfrm>
            <a:off x="6243638" y="3151188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LJ</a:t>
            </a:r>
          </a:p>
        </p:txBody>
      </p:sp>
      <p:sp>
        <p:nvSpPr>
          <p:cNvPr id="147472" name="Oval 16"/>
          <p:cNvSpPr>
            <a:spLocks noChangeArrowheads="1"/>
          </p:cNvSpPr>
          <p:nvPr/>
        </p:nvSpPr>
        <p:spPr bwMode="auto">
          <a:xfrm>
            <a:off x="155575" y="3135313"/>
            <a:ext cx="395288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HL</a:t>
            </a:r>
          </a:p>
        </p:txBody>
      </p:sp>
      <p:sp>
        <p:nvSpPr>
          <p:cNvPr id="147473" name="Oval 17"/>
          <p:cNvSpPr>
            <a:spLocks noChangeArrowheads="1"/>
          </p:cNvSpPr>
          <p:nvPr/>
        </p:nvSpPr>
        <p:spPr bwMode="auto">
          <a:xfrm>
            <a:off x="2325688" y="20955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R</a:t>
            </a:r>
          </a:p>
        </p:txBody>
      </p:sp>
      <p:sp>
        <p:nvSpPr>
          <p:cNvPr id="147474" name="Oval 18"/>
          <p:cNvSpPr>
            <a:spLocks noChangeArrowheads="1"/>
          </p:cNvSpPr>
          <p:nvPr/>
        </p:nvSpPr>
        <p:spPr bwMode="auto">
          <a:xfrm>
            <a:off x="3016250" y="3482975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147475" name="Oval 19"/>
          <p:cNvSpPr>
            <a:spLocks noChangeArrowheads="1"/>
          </p:cNvSpPr>
          <p:nvPr/>
        </p:nvSpPr>
        <p:spPr bwMode="auto">
          <a:xfrm>
            <a:off x="6351588" y="46355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FJ</a:t>
            </a:r>
          </a:p>
        </p:txBody>
      </p:sp>
      <p:sp>
        <p:nvSpPr>
          <p:cNvPr id="147476" name="Oval 20"/>
          <p:cNvSpPr>
            <a:spLocks noChangeArrowheads="1"/>
          </p:cNvSpPr>
          <p:nvPr/>
        </p:nvSpPr>
        <p:spPr bwMode="auto">
          <a:xfrm>
            <a:off x="131763" y="4616450"/>
            <a:ext cx="395287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SJ</a:t>
            </a:r>
          </a:p>
        </p:txBody>
      </p:sp>
      <p:pic>
        <p:nvPicPr>
          <p:cNvPr id="147477" name="Picture 21" descr="football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680234">
            <a:off x="3043237" y="3216276"/>
            <a:ext cx="290513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7478" name="Oval 22"/>
          <p:cNvSpPr>
            <a:spLocks noChangeArrowheads="1"/>
          </p:cNvSpPr>
          <p:nvPr/>
        </p:nvSpPr>
        <p:spPr bwMode="auto">
          <a:xfrm>
            <a:off x="2457450" y="4991100"/>
            <a:ext cx="395288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BJ</a:t>
            </a:r>
          </a:p>
        </p:txBody>
      </p:sp>
      <p:sp>
        <p:nvSpPr>
          <p:cNvPr id="147479" name="Oval 23"/>
          <p:cNvSpPr>
            <a:spLocks noChangeArrowheads="1"/>
          </p:cNvSpPr>
          <p:nvPr/>
        </p:nvSpPr>
        <p:spPr bwMode="auto">
          <a:xfrm>
            <a:off x="2706688" y="2927350"/>
            <a:ext cx="29845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47480" name="Line 24"/>
          <p:cNvSpPr>
            <a:spLocks noChangeShapeType="1"/>
          </p:cNvSpPr>
          <p:nvPr/>
        </p:nvSpPr>
        <p:spPr bwMode="auto">
          <a:xfrm flipH="1" flipV="1">
            <a:off x="2160588" y="3367088"/>
            <a:ext cx="336550" cy="16097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7481" name="Line 25"/>
          <p:cNvSpPr>
            <a:spLocks noChangeShapeType="1"/>
          </p:cNvSpPr>
          <p:nvPr/>
        </p:nvSpPr>
        <p:spPr bwMode="auto">
          <a:xfrm flipV="1">
            <a:off x="461963" y="2886075"/>
            <a:ext cx="773112" cy="1746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7482" name="Line 26"/>
          <p:cNvSpPr>
            <a:spLocks noChangeShapeType="1"/>
          </p:cNvSpPr>
          <p:nvPr/>
        </p:nvSpPr>
        <p:spPr bwMode="auto">
          <a:xfrm flipH="1" flipV="1">
            <a:off x="4951413" y="3221038"/>
            <a:ext cx="1471612" cy="153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6" name="Text Box 27"/>
          <p:cNvSpPr txBox="1">
            <a:spLocks noChangeArrowheads="1"/>
          </p:cNvSpPr>
          <p:nvPr/>
        </p:nvSpPr>
        <p:spPr bwMode="auto">
          <a:xfrm>
            <a:off x="1747838" y="608013"/>
            <a:ext cx="3178175" cy="4572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Trips Pass Coverage 4</a:t>
            </a:r>
          </a:p>
        </p:txBody>
      </p:sp>
      <p:pic>
        <p:nvPicPr>
          <p:cNvPr id="147484" name="Picture 28" descr="football5"/>
          <p:cNvPicPr>
            <a:picLocks noGrp="1" noChangeAspect="1" noChangeArrowheads="1" noCrop="1"/>
          </p:cNvPicPr>
          <p:nvPr>
            <p:ph/>
          </p:nvPr>
        </p:nvPicPr>
        <p:blipFill>
          <a:blip r:embed="rId4" cstate="print"/>
          <a:srcRect/>
          <a:stretch>
            <a:fillRect/>
          </a:stretch>
        </p:blipFill>
        <p:spPr bwMode="auto">
          <a:xfrm rot="16780981">
            <a:off x="3149600" y="2776538"/>
            <a:ext cx="269875" cy="215900"/>
          </a:xfrm>
          <a:noFill/>
          <a:ln>
            <a:miter lim="800000"/>
            <a:headEnd/>
            <a:tailEnd/>
          </a:ln>
        </p:spPr>
      </p:pic>
      <p:sp>
        <p:nvSpPr>
          <p:cNvPr id="147485" name="Line 29"/>
          <p:cNvSpPr>
            <a:spLocks noChangeShapeType="1"/>
          </p:cNvSpPr>
          <p:nvPr/>
        </p:nvSpPr>
        <p:spPr bwMode="auto">
          <a:xfrm flipV="1">
            <a:off x="469900" y="5389563"/>
            <a:ext cx="496888" cy="70167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7486" name="Line 30"/>
          <p:cNvSpPr>
            <a:spLocks noChangeShapeType="1"/>
          </p:cNvSpPr>
          <p:nvPr/>
        </p:nvSpPr>
        <p:spPr bwMode="auto">
          <a:xfrm flipH="1" flipV="1">
            <a:off x="1981200" y="4725988"/>
            <a:ext cx="771525" cy="1490662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7487" name="Line 31"/>
          <p:cNvSpPr>
            <a:spLocks noChangeShapeType="1"/>
          </p:cNvSpPr>
          <p:nvPr/>
        </p:nvSpPr>
        <p:spPr bwMode="auto">
          <a:xfrm flipH="1" flipV="1">
            <a:off x="4899025" y="4879975"/>
            <a:ext cx="1443038" cy="12065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7488" name="Line 32"/>
          <p:cNvSpPr>
            <a:spLocks noChangeShapeType="1"/>
          </p:cNvSpPr>
          <p:nvPr/>
        </p:nvSpPr>
        <p:spPr bwMode="auto">
          <a:xfrm flipH="1" flipV="1">
            <a:off x="4921250" y="3030538"/>
            <a:ext cx="1254125" cy="176212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7489" name="Oval 33"/>
          <p:cNvSpPr>
            <a:spLocks noChangeArrowheads="1"/>
          </p:cNvSpPr>
          <p:nvPr/>
        </p:nvSpPr>
        <p:spPr bwMode="auto">
          <a:xfrm>
            <a:off x="1741488" y="2540000"/>
            <a:ext cx="623887" cy="841375"/>
          </a:xfrm>
          <a:prstGeom prst="ellipse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147492" name="Line 36"/>
          <p:cNvSpPr>
            <a:spLocks noChangeShapeType="1"/>
          </p:cNvSpPr>
          <p:nvPr/>
        </p:nvSpPr>
        <p:spPr bwMode="auto">
          <a:xfrm flipH="1" flipV="1">
            <a:off x="3943350" y="2346325"/>
            <a:ext cx="2314575" cy="8588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1000"/>
                                        <p:tgtEl>
                                          <p:spTgt spid="147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47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47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47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47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3000"/>
                                        <p:tgtEl>
                                          <p:spTgt spid="147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3 -0.0195 C -0.00023 -0.02958 -0.00023 -0.03965 -0.00023 -0.04973 " pathEditMode="relative" ptsTypes="fA">
                                      <p:cBhvr>
                                        <p:cTn id="27" dur="3000" fill="hold"/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49133E-6 2.85478E-6 C 5.49133E-6 -0.01355 5.49133E-6 -0.0271 5.49133E-6 -0.04064 " pathEditMode="relative" ptsTypes="fA">
                                      <p:cBhvr>
                                        <p:cTn id="29" dur="3000" fill="hold"/>
                                        <p:tgtEl>
                                          <p:spTgt spid="147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1" dur="30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3" dur="3000" fill="hold"/>
                                        <p:tgtEl>
                                          <p:spTgt spid="1474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5" dur="3000" fill="hold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7" dur="30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486 -0.00926 0.00232 -0.00281 0.00232 -0.01966 " pathEditMode="relative" ptsTypes="fA">
                                      <p:cBhvr>
                                        <p:cTn id="39" dur="3000" fill="hold"/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79 0.00925 L 0.01179 0.03651 C 0.01179 0.04873 0.0474 0.0641 0.07722 0.0641 L 0.14312 0.0641 " pathEditMode="relative" rAng="0" ptsTypes="FfFF">
                                      <p:cBhvr>
                                        <p:cTn id="41" dur="3000" fill="hold"/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27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17863  E" pathEditMode="relative" ptsTypes="">
                                      <p:cBhvr>
                                        <p:cTn id="43" dur="3000" fill="hold"/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4624E-6 -1.35305E-6 L -0.01294 0.14357 " pathEditMode="relative" rAng="0" ptsTypes="AA">
                                      <p:cBhvr>
                                        <p:cTn id="45" dur="3000" fill="hold"/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723E-6 8.95424E-7 L -0.0296 0.26615 " pathEditMode="relative" rAng="0" ptsTypes="AA">
                                      <p:cBhvr>
                                        <p:cTn id="47" dur="3000" fill="hold"/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133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65896E-6 1.83711E-6 C -2.65896E-6 -0.01338 -2.65896E-6 -0.02577 -2.65896E-6 -0.03783 " pathEditMode="relative" rAng="0" ptsTypes="fA">
                                      <p:cBhvr>
                                        <p:cTn id="49" dur="3000" fill="hold"/>
                                        <p:tgtEl>
                                          <p:spTgt spid="1474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4624E-7 3.67256E-6 L 0.02983 0.14835 " pathEditMode="relative" rAng="0" ptsTypes="AA">
                                      <p:cBhvr>
                                        <p:cTn id="51" dur="3000" fill="hold"/>
                                        <p:tgtEl>
                                          <p:spTgt spid="1474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74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7168E-6 2.60367E-6 L -1.27168E-6 0.13629 " pathEditMode="relative" rAng="0" ptsTypes="AA">
                                      <p:cBhvr>
                                        <p:cTn id="53" dur="3000" fill="hold"/>
                                        <p:tgtEl>
                                          <p:spTgt spid="1474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6069E-6 1.15645E-7 L 1.56069E-6 0.1287 " pathEditMode="relative" rAng="0" ptsTypes="AA">
                                      <p:cBhvr>
                                        <p:cTn id="55" dur="3000" fill="hold"/>
                                        <p:tgtEl>
                                          <p:spTgt spid="147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78035E-8 1.85197E-6 L -0.07815 -0.07748 " pathEditMode="relative" rAng="0" ptsTypes="AA">
                                      <p:cBhvr>
                                        <p:cTn id="57" dur="3000" fill="hold"/>
                                        <p:tgtEl>
                                          <p:spTgt spid="1474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9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0231E-7 1.04741E-6 L 5.20231E-7 0.05022 " pathEditMode="relative" rAng="0" ptsTypes="AA">
                                      <p:cBhvr>
                                        <p:cTn id="59" dur="3000" fill="hold"/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4624E-7 -2.60532E-6 L 0.25572 0.10458 " pathEditMode="relative" rAng="0" ptsTypes="AA">
                                      <p:cBhvr>
                                        <p:cTn id="61" dur="3000" fill="hold"/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" y="52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147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4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4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47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47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47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1000"/>
                                        <p:tgtEl>
                                          <p:spTgt spid="147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1000"/>
                                        <p:tgtEl>
                                          <p:spTgt spid="147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90" grpId="0" animBg="1"/>
      <p:bldP spid="147491" grpId="0" animBg="1"/>
      <p:bldP spid="147458" grpId="0" animBg="1"/>
      <p:bldP spid="147460" grpId="0" animBg="1"/>
      <p:bldP spid="147468" grpId="0" animBg="1"/>
      <p:bldP spid="147469" grpId="0" animBg="1"/>
      <p:bldP spid="147480" grpId="0" animBg="1"/>
      <p:bldP spid="147481" grpId="0" animBg="1"/>
      <p:bldP spid="147482" grpId="0" animBg="1"/>
      <p:bldP spid="147485" grpId="0" animBg="1"/>
      <p:bldP spid="147485" grpId="1" animBg="1"/>
      <p:bldP spid="147486" grpId="0" animBg="1"/>
      <p:bldP spid="147487" grpId="0" animBg="1"/>
      <p:bldP spid="147488" grpId="0" animBg="1"/>
      <p:bldP spid="147489" grpId="0" animBg="1"/>
      <p:bldP spid="14749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Line 3"/>
          <p:cNvSpPr>
            <a:spLocks noChangeShapeType="1"/>
          </p:cNvSpPr>
          <p:nvPr/>
        </p:nvSpPr>
        <p:spPr bwMode="auto">
          <a:xfrm flipV="1">
            <a:off x="420688" y="2903538"/>
            <a:ext cx="1306512" cy="2460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5956" name="Oval 4"/>
          <p:cNvSpPr>
            <a:spLocks noChangeArrowheads="1"/>
          </p:cNvSpPr>
          <p:nvPr/>
        </p:nvSpPr>
        <p:spPr bwMode="auto">
          <a:xfrm>
            <a:off x="2363788" y="2909888"/>
            <a:ext cx="339725" cy="3349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25957" name="Oval 5"/>
          <p:cNvSpPr>
            <a:spLocks noChangeArrowheads="1"/>
          </p:cNvSpPr>
          <p:nvPr/>
        </p:nvSpPr>
        <p:spPr bwMode="auto">
          <a:xfrm>
            <a:off x="3375025" y="2908300"/>
            <a:ext cx="29845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3035300" y="2873375"/>
            <a:ext cx="315913" cy="377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C</a:t>
            </a:r>
          </a:p>
        </p:txBody>
      </p:sp>
      <p:sp>
        <p:nvSpPr>
          <p:cNvPr id="125959" name="Oval 7"/>
          <p:cNvSpPr>
            <a:spLocks noChangeArrowheads="1"/>
          </p:cNvSpPr>
          <p:nvPr/>
        </p:nvSpPr>
        <p:spPr bwMode="auto">
          <a:xfrm>
            <a:off x="3679825" y="2908300"/>
            <a:ext cx="296863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25960" name="Oval 8"/>
          <p:cNvSpPr>
            <a:spLocks noChangeArrowheads="1"/>
          </p:cNvSpPr>
          <p:nvPr/>
        </p:nvSpPr>
        <p:spPr bwMode="auto">
          <a:xfrm>
            <a:off x="4576763" y="2936875"/>
            <a:ext cx="396875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S</a:t>
            </a:r>
          </a:p>
        </p:txBody>
      </p:sp>
      <p:sp>
        <p:nvSpPr>
          <p:cNvPr id="125961" name="Oval 9"/>
          <p:cNvSpPr>
            <a:spLocks noChangeArrowheads="1"/>
          </p:cNvSpPr>
          <p:nvPr/>
        </p:nvSpPr>
        <p:spPr bwMode="auto">
          <a:xfrm>
            <a:off x="1649413" y="2613025"/>
            <a:ext cx="341312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25962" name="Oval 10"/>
          <p:cNvSpPr>
            <a:spLocks noChangeArrowheads="1"/>
          </p:cNvSpPr>
          <p:nvPr/>
        </p:nvSpPr>
        <p:spPr bwMode="auto">
          <a:xfrm>
            <a:off x="1079500" y="2574925"/>
            <a:ext cx="369888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25963" name="Oval 11"/>
          <p:cNvSpPr>
            <a:spLocks noChangeArrowheads="1"/>
          </p:cNvSpPr>
          <p:nvPr/>
        </p:nvSpPr>
        <p:spPr bwMode="auto">
          <a:xfrm>
            <a:off x="3024188" y="2495550"/>
            <a:ext cx="371475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QB</a:t>
            </a:r>
          </a:p>
        </p:txBody>
      </p:sp>
      <p:sp>
        <p:nvSpPr>
          <p:cNvPr id="125964" name="Oval 12"/>
          <p:cNvSpPr>
            <a:spLocks noChangeArrowheads="1"/>
          </p:cNvSpPr>
          <p:nvPr/>
        </p:nvSpPr>
        <p:spPr bwMode="auto">
          <a:xfrm>
            <a:off x="2065338" y="2930525"/>
            <a:ext cx="339725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TE</a:t>
            </a:r>
          </a:p>
        </p:txBody>
      </p:sp>
      <p:sp>
        <p:nvSpPr>
          <p:cNvPr id="125965" name="Oval 13"/>
          <p:cNvSpPr>
            <a:spLocks noChangeArrowheads="1"/>
          </p:cNvSpPr>
          <p:nvPr/>
        </p:nvSpPr>
        <p:spPr bwMode="auto">
          <a:xfrm>
            <a:off x="3614738" y="2235200"/>
            <a:ext cx="371475" cy="3476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RB</a:t>
            </a:r>
          </a:p>
        </p:txBody>
      </p:sp>
      <p:sp>
        <p:nvSpPr>
          <p:cNvPr id="125966" name="Oval 14"/>
          <p:cNvSpPr>
            <a:spLocks noChangeArrowheads="1"/>
          </p:cNvSpPr>
          <p:nvPr/>
        </p:nvSpPr>
        <p:spPr bwMode="auto">
          <a:xfrm>
            <a:off x="6243638" y="3151188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LJ</a:t>
            </a:r>
          </a:p>
        </p:txBody>
      </p:sp>
      <p:sp>
        <p:nvSpPr>
          <p:cNvPr id="125967" name="Oval 15"/>
          <p:cNvSpPr>
            <a:spLocks noChangeArrowheads="1"/>
          </p:cNvSpPr>
          <p:nvPr/>
        </p:nvSpPr>
        <p:spPr bwMode="auto">
          <a:xfrm>
            <a:off x="155575" y="3135313"/>
            <a:ext cx="395288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HL</a:t>
            </a:r>
          </a:p>
        </p:txBody>
      </p:sp>
      <p:sp>
        <p:nvSpPr>
          <p:cNvPr id="125968" name="Oval 16"/>
          <p:cNvSpPr>
            <a:spLocks noChangeArrowheads="1"/>
          </p:cNvSpPr>
          <p:nvPr/>
        </p:nvSpPr>
        <p:spPr bwMode="auto">
          <a:xfrm>
            <a:off x="2325688" y="20955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R</a:t>
            </a:r>
          </a:p>
        </p:txBody>
      </p:sp>
      <p:sp>
        <p:nvSpPr>
          <p:cNvPr id="125969" name="Oval 17"/>
          <p:cNvSpPr>
            <a:spLocks noChangeArrowheads="1"/>
          </p:cNvSpPr>
          <p:nvPr/>
        </p:nvSpPr>
        <p:spPr bwMode="auto">
          <a:xfrm>
            <a:off x="3016250" y="351155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125970" name="Oval 18"/>
          <p:cNvSpPr>
            <a:spLocks noChangeArrowheads="1"/>
          </p:cNvSpPr>
          <p:nvPr/>
        </p:nvSpPr>
        <p:spPr bwMode="auto">
          <a:xfrm>
            <a:off x="6351588" y="46355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FJ</a:t>
            </a:r>
          </a:p>
        </p:txBody>
      </p:sp>
      <p:sp>
        <p:nvSpPr>
          <p:cNvPr id="125971" name="Oval 19"/>
          <p:cNvSpPr>
            <a:spLocks noChangeArrowheads="1"/>
          </p:cNvSpPr>
          <p:nvPr/>
        </p:nvSpPr>
        <p:spPr bwMode="auto">
          <a:xfrm>
            <a:off x="131763" y="4616450"/>
            <a:ext cx="395287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SJ</a:t>
            </a:r>
          </a:p>
        </p:txBody>
      </p:sp>
      <p:pic>
        <p:nvPicPr>
          <p:cNvPr id="125972" name="Picture 20" descr="football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680234">
            <a:off x="3043237" y="3216276"/>
            <a:ext cx="290513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73" name="Oval 21"/>
          <p:cNvSpPr>
            <a:spLocks noChangeArrowheads="1"/>
          </p:cNvSpPr>
          <p:nvPr/>
        </p:nvSpPr>
        <p:spPr bwMode="auto">
          <a:xfrm>
            <a:off x="2457450" y="4991100"/>
            <a:ext cx="395288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BJ</a:t>
            </a:r>
          </a:p>
        </p:txBody>
      </p:sp>
      <p:sp>
        <p:nvSpPr>
          <p:cNvPr id="125974" name="Oval 22"/>
          <p:cNvSpPr>
            <a:spLocks noChangeArrowheads="1"/>
          </p:cNvSpPr>
          <p:nvPr/>
        </p:nvSpPr>
        <p:spPr bwMode="auto">
          <a:xfrm>
            <a:off x="2706688" y="2927350"/>
            <a:ext cx="29845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25975" name="Line 23"/>
          <p:cNvSpPr>
            <a:spLocks noChangeShapeType="1"/>
          </p:cNvSpPr>
          <p:nvPr/>
        </p:nvSpPr>
        <p:spPr bwMode="auto">
          <a:xfrm flipH="1" flipV="1">
            <a:off x="2192338" y="3251200"/>
            <a:ext cx="406400" cy="17684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5976" name="Line 24"/>
          <p:cNvSpPr>
            <a:spLocks noChangeShapeType="1"/>
          </p:cNvSpPr>
          <p:nvPr/>
        </p:nvSpPr>
        <p:spPr bwMode="auto">
          <a:xfrm flipV="1">
            <a:off x="461963" y="2886075"/>
            <a:ext cx="773112" cy="1746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5977" name="Line 25"/>
          <p:cNvSpPr>
            <a:spLocks noChangeShapeType="1"/>
          </p:cNvSpPr>
          <p:nvPr/>
        </p:nvSpPr>
        <p:spPr bwMode="auto">
          <a:xfrm flipH="1" flipV="1">
            <a:off x="4951413" y="3221038"/>
            <a:ext cx="1471612" cy="153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7" name="Text Box 26"/>
          <p:cNvSpPr txBox="1">
            <a:spLocks noChangeArrowheads="1"/>
          </p:cNvSpPr>
          <p:nvPr/>
        </p:nvSpPr>
        <p:spPr bwMode="auto">
          <a:xfrm>
            <a:off x="1747838" y="608013"/>
            <a:ext cx="3178175" cy="4572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Run Coverage 1</a:t>
            </a:r>
          </a:p>
        </p:txBody>
      </p:sp>
      <p:pic>
        <p:nvPicPr>
          <p:cNvPr id="125979" name="Picture 27" descr="football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4819019">
            <a:off x="3149600" y="2776538"/>
            <a:ext cx="2698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85" name="AutoShape 33"/>
          <p:cNvSpPr>
            <a:spLocks noChangeArrowheads="1"/>
          </p:cNvSpPr>
          <p:nvPr/>
        </p:nvSpPr>
        <p:spPr bwMode="auto">
          <a:xfrm rot="-777665">
            <a:off x="1219200" y="1857375"/>
            <a:ext cx="1162050" cy="1236663"/>
          </a:xfrm>
          <a:prstGeom prst="flowChartExtract">
            <a:avLst/>
          </a:prstGeom>
          <a:gradFill rotWithShape="1">
            <a:gsLst>
              <a:gs pos="0">
                <a:srgbClr val="FFF200">
                  <a:alpha val="82001"/>
                </a:srgbClr>
              </a:gs>
              <a:gs pos="45000">
                <a:srgbClr val="FF7A00">
                  <a:alpha val="81101"/>
                </a:srgbClr>
              </a:gs>
              <a:gs pos="70000">
                <a:srgbClr val="FF0300">
                  <a:alpha val="80600"/>
                </a:srgbClr>
              </a:gs>
              <a:gs pos="100000">
                <a:srgbClr val="4D0808">
                  <a:alpha val="80000"/>
                </a:srgbClr>
              </a:gs>
            </a:gsLst>
            <a:lin ang="5400000" scaled="1"/>
          </a:gradFill>
          <a:ln w="635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5986" name="AutoShape 34"/>
          <p:cNvSpPr>
            <a:spLocks noChangeArrowheads="1"/>
          </p:cNvSpPr>
          <p:nvPr/>
        </p:nvSpPr>
        <p:spPr bwMode="auto">
          <a:xfrm rot="8956802">
            <a:off x="3074988" y="3638550"/>
            <a:ext cx="1017587" cy="288925"/>
          </a:xfrm>
          <a:prstGeom prst="flowChartExtract">
            <a:avLst/>
          </a:prstGeom>
          <a:gradFill rotWithShape="1">
            <a:gsLst>
              <a:gs pos="0">
                <a:srgbClr val="FFF200">
                  <a:alpha val="82001"/>
                </a:srgbClr>
              </a:gs>
              <a:gs pos="45000">
                <a:srgbClr val="FF7A00">
                  <a:alpha val="81101"/>
                </a:srgbClr>
              </a:gs>
              <a:gs pos="70000">
                <a:srgbClr val="FF0300">
                  <a:alpha val="80600"/>
                </a:srgbClr>
              </a:gs>
              <a:gs pos="100000">
                <a:srgbClr val="4D0808">
                  <a:alpha val="80000"/>
                </a:srgbClr>
              </a:gs>
            </a:gsLst>
            <a:lin ang="5400000" scaled="1"/>
          </a:gradFill>
          <a:ln w="635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5987" name="AutoShape 35"/>
          <p:cNvSpPr>
            <a:spLocks noChangeArrowheads="1"/>
          </p:cNvSpPr>
          <p:nvPr/>
        </p:nvSpPr>
        <p:spPr bwMode="auto">
          <a:xfrm rot="16037054">
            <a:off x="278606" y="3486944"/>
            <a:ext cx="989013" cy="504825"/>
          </a:xfrm>
          <a:prstGeom prst="flowChartExtract">
            <a:avLst/>
          </a:prstGeom>
          <a:gradFill rotWithShape="1">
            <a:gsLst>
              <a:gs pos="0">
                <a:srgbClr val="FFF200">
                  <a:alpha val="82001"/>
                </a:srgbClr>
              </a:gs>
              <a:gs pos="45000">
                <a:srgbClr val="FF7A00">
                  <a:alpha val="81101"/>
                </a:srgbClr>
              </a:gs>
              <a:gs pos="70000">
                <a:srgbClr val="FF0300">
                  <a:alpha val="80600"/>
                </a:srgbClr>
              </a:gs>
              <a:gs pos="100000">
                <a:srgbClr val="4D0808">
                  <a:alpha val="80000"/>
                </a:srgbClr>
              </a:gs>
            </a:gsLst>
            <a:lin ang="5400000" scaled="1"/>
          </a:gradFill>
          <a:ln w="635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5988" name="AutoShape 36"/>
          <p:cNvSpPr>
            <a:spLocks noChangeArrowheads="1"/>
          </p:cNvSpPr>
          <p:nvPr/>
        </p:nvSpPr>
        <p:spPr bwMode="auto">
          <a:xfrm rot="34332638">
            <a:off x="350838" y="4435475"/>
            <a:ext cx="989012" cy="1120775"/>
          </a:xfrm>
          <a:prstGeom prst="flowChartExtract">
            <a:avLst/>
          </a:prstGeom>
          <a:gradFill rotWithShape="1">
            <a:gsLst>
              <a:gs pos="0">
                <a:srgbClr val="FFF200">
                  <a:alpha val="82001"/>
                </a:srgbClr>
              </a:gs>
              <a:gs pos="45000">
                <a:srgbClr val="FF7A00">
                  <a:alpha val="81101"/>
                </a:srgbClr>
              </a:gs>
              <a:gs pos="70000">
                <a:srgbClr val="FF0300">
                  <a:alpha val="80600"/>
                </a:srgbClr>
              </a:gs>
              <a:gs pos="100000">
                <a:srgbClr val="4D0808">
                  <a:alpha val="80000"/>
                </a:srgbClr>
              </a:gs>
            </a:gsLst>
            <a:lin ang="5400000" scaled="1"/>
          </a:gradFill>
          <a:ln w="635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5989" name="AutoShape 37"/>
          <p:cNvSpPr>
            <a:spLocks noChangeArrowheads="1"/>
          </p:cNvSpPr>
          <p:nvPr/>
        </p:nvSpPr>
        <p:spPr bwMode="auto">
          <a:xfrm rot="31068633">
            <a:off x="1893888" y="4429125"/>
            <a:ext cx="1198562" cy="1331913"/>
          </a:xfrm>
          <a:prstGeom prst="flowChartExtract">
            <a:avLst/>
          </a:prstGeom>
          <a:gradFill rotWithShape="1">
            <a:gsLst>
              <a:gs pos="0">
                <a:srgbClr val="FFF200">
                  <a:alpha val="82001"/>
                </a:srgbClr>
              </a:gs>
              <a:gs pos="45000">
                <a:srgbClr val="FF7A00">
                  <a:alpha val="81101"/>
                </a:srgbClr>
              </a:gs>
              <a:gs pos="70000">
                <a:srgbClr val="FF0300">
                  <a:alpha val="80600"/>
                </a:srgbClr>
              </a:gs>
              <a:gs pos="100000">
                <a:srgbClr val="4D0808">
                  <a:alpha val="80000"/>
                </a:srgbClr>
              </a:gs>
            </a:gsLst>
            <a:lin ang="5400000" scaled="1"/>
          </a:gradFill>
          <a:ln w="635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5990" name="AutoShape 38"/>
          <p:cNvSpPr>
            <a:spLocks noChangeArrowheads="1"/>
          </p:cNvSpPr>
          <p:nvPr/>
        </p:nvSpPr>
        <p:spPr bwMode="auto">
          <a:xfrm rot="29337900">
            <a:off x="5043488" y="3987800"/>
            <a:ext cx="1401762" cy="1817688"/>
          </a:xfrm>
          <a:prstGeom prst="flowChartExtract">
            <a:avLst/>
          </a:prstGeom>
          <a:gradFill rotWithShape="1">
            <a:gsLst>
              <a:gs pos="0">
                <a:srgbClr val="FFF200">
                  <a:alpha val="82001"/>
                </a:srgbClr>
              </a:gs>
              <a:gs pos="45000">
                <a:srgbClr val="FF7A00">
                  <a:alpha val="81101"/>
                </a:srgbClr>
              </a:gs>
              <a:gs pos="70000">
                <a:srgbClr val="FF0300">
                  <a:alpha val="80600"/>
                </a:srgbClr>
              </a:gs>
              <a:gs pos="100000">
                <a:srgbClr val="4D0808">
                  <a:alpha val="80000"/>
                </a:srgbClr>
              </a:gs>
            </a:gsLst>
            <a:lin ang="5400000" scaled="1"/>
          </a:gradFill>
          <a:ln w="635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5991" name="AutoShape 39"/>
          <p:cNvSpPr>
            <a:spLocks noChangeArrowheads="1"/>
          </p:cNvSpPr>
          <p:nvPr/>
        </p:nvSpPr>
        <p:spPr bwMode="auto">
          <a:xfrm rot="28158149">
            <a:off x="4976019" y="2489994"/>
            <a:ext cx="1401763" cy="1489075"/>
          </a:xfrm>
          <a:prstGeom prst="flowChartExtract">
            <a:avLst/>
          </a:prstGeom>
          <a:gradFill rotWithShape="1">
            <a:gsLst>
              <a:gs pos="0">
                <a:srgbClr val="FFF200">
                  <a:alpha val="82001"/>
                </a:srgbClr>
              </a:gs>
              <a:gs pos="45000">
                <a:srgbClr val="FF7A00">
                  <a:alpha val="81101"/>
                </a:srgbClr>
              </a:gs>
              <a:gs pos="70000">
                <a:srgbClr val="FF0300">
                  <a:alpha val="80600"/>
                </a:srgbClr>
              </a:gs>
              <a:gs pos="100000">
                <a:srgbClr val="4D0808">
                  <a:alpha val="80000"/>
                </a:srgbClr>
              </a:gs>
            </a:gsLst>
            <a:lin ang="5400000" scaled="1"/>
          </a:gradFill>
          <a:ln w="635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5992" name="Line 40"/>
          <p:cNvSpPr>
            <a:spLocks noChangeShapeType="1"/>
          </p:cNvSpPr>
          <p:nvPr/>
        </p:nvSpPr>
        <p:spPr bwMode="auto">
          <a:xfrm flipH="1" flipV="1">
            <a:off x="3943350" y="2346325"/>
            <a:ext cx="2314575" cy="8588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259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259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25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259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259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3000"/>
                                        <p:tgtEl>
                                          <p:spTgt spid="125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1387E-6 -2.40046E-6 C 0.00301 -0.0446 -0.00346 -0.03205 0.06752 -0.03023 C 0.07538 -0.02974 0.08324 -0.02974 0.09087 -0.02874 C 0.09734 -0.02792 0.10312 -0.02461 0.10983 -0.02428 C 0.12116 -0.02379 0.13226 -0.02329 0.14359 -0.0228 C 0.16255 -0.01933 0.15492 -0.02098 0.16694 -0.01817 C 0.17087 -0.01635 0.17596 -0.01569 0.17966 -0.01371 C 0.18359 -0.01156 0.18659 -0.00859 0.19006 -0.00611 C 0.19145 -0.00512 0.19445 -0.00314 0.19445 -0.00314 C 0.19677 0.00198 0.19885 0.00149 0.19445 0.00149 " pathEditMode="relative" ptsTypes="fffffffffA">
                                      <p:cBhvr>
                                        <p:cTn id="27" dur="3000" fill="hold"/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1387E-6 2.21213E-6 L 0.07884 0.02461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12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31" dur="3000" fill="hold"/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52 0.02048 C -0.03168 0.02247 -0.03654 0.02412 -0.04023 0.0266 C -0.0444 0.02957 -0.05295 0.03552 -0.05295 0.03552 C -0.05966 0.04989 -0.0622 0.06674 -0.07422 0.07946 C -0.07538 0.08194 -0.08047 0.10276 -0.08047 0.0945 " pathEditMode="relative" ptsTypes="ffffA">
                                      <p:cBhvr>
                                        <p:cTn id="33" dur="3000" fill="hold"/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6 0.00232 C 0.01642 0.01454 -0.00879 -0.00693 0.01087 0.01851 C 0.01387 0.02247 0.01711 0.02677 0.02035 0.03073 C 0.0259 0.038 0.02405 0.04758 0.02752 0.05518 C 0.03191 0.06377 0.03561 0.06592 0.04208 0.07137 C 0.04509 0.07864 0.04439 0.07534 0.04439 0.08162 " pathEditMode="relative" rAng="0" ptsTypes="fffffA">
                                      <p:cBhvr>
                                        <p:cTn id="35" dur="3000" fill="hold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3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9827E-6 -2.96382E-6 C 0.0222 0.00612 0.03861 0.01256 0.05572 0.02693 C 0.06381 0.04907 0.05734 0.0423 0.06751 0.05138 " pathEditMode="relative" rAng="0" ptsTypes="ffA">
                                      <p:cBhvr>
                                        <p:cTn id="37" dur="30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26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47 0.0233 C 0.03145 0.02181 0.02359 0.0185 0.0148 0.01768 C 0.00209 0.01636 -0.01086 0.01636 -0.02335 0.01454 C -0.03167 0.01338 -0.04855 0.01124 -0.04855 0.01124 C -0.0682 0.01223 -0.08601 0.01471 -0.10566 0.01553 C -0.11352 0.01817 -0.12161 0.02164 -0.12693 0.02544 C -0.13942 0.03403 -0.12971 0.03007 -0.14173 0.0342 C -0.14658 0.04196 -0.14335 0.03883 -0.15005 0.04395 C -0.15283 0.04841 -0.15768 0.0532 -0.163 0.05716 C -0.16485 0.06047 -0.1667 0.06328 -0.1667 0.06691 C -0.1667 0.076 -0.16485 0.09434 -0.16485 0.0945 " pathEditMode="relative" rAng="0" ptsTypes="ffffffffffA">
                                      <p:cBhvr>
                                        <p:cTn id="39" dur="30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3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41618E-6 6.58682E-6 C 0.00833 -0.01767 0.01758 -0.05088 -0.01063 -0.05732 C -0.04092 -0.05683 -0.07121 -0.05683 -0.1015 -0.05583 C -0.1126 -0.0555 -0.11606 -0.04824 -0.12254 -0.04377 C -0.13017 -0.03849 -0.14242 -0.03105 -0.15213 -0.02874 C -0.15791 -0.02461 -0.16369 -0.01767 -0.17132 -0.01503 C -0.17526 -0.01354 -0.18404 -0.01205 -0.18404 -0.01205 C -0.19445 -0.00693 -0.20462 -0.00181 -0.21364 0.00463 C -0.21687 0.0114 -0.22289 0.01553 -0.22843 0.02115 C -0.23583 0.03767 -0.22427 0.01321 -0.23468 0.03024 C -0.24647 0.0494 -0.24092 0.06179 -0.24092 0.08608 " pathEditMode="relative" ptsTypes="ffffffffffA">
                                      <p:cBhvr>
                                        <p:cTn id="41" dur="3000" fill="hold"/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647 -0.00297 -0.00948 -0.00595 -0.01688 -0.0076 C -0.02404 -0.01107 -0.02543 -0.01487 -0.03376 -0.01668 C -0.03584 -0.01768 -0.03769 -0.019 -0.04 -0.01966 C -0.04416 -0.02098 -0.05271 -0.02263 -0.05271 -0.02263 C -0.06728 -0.0337 -0.09295 -0.02528 -0.11191 -0.02263 C -0.12809 -0.01156 -0.15399 -0.0152 -0.17526 -0.01355 C -0.1785 -0.01123 -0.1815 -0.00892 -0.18589 -0.0076 C -0.19006 -0.00628 -0.19861 -0.00462 -0.19861 -0.00462 C -0.20555 0.0005 -0.2148 0.00132 -0.22404 0.00298 C -0.22982 0.00578 -0.23376 0.00876 -0.23884 0.01206 C -0.24023 0.01504 -0.24069 0.01801 -0.24508 0.01966 C -0.24902 0.02115 -0.2578 0.02264 -0.2578 0.02264 C -0.26173 0.02693 -0.26659 0.0304 -0.27052 0.0347 C -0.27352 0.04147 -0.27861 0.04494 -0.28532 0.04989 C -0.28763 0.05485 -0.29595 0.06344 -0.29595 0.06344 C -0.29873 0.06922 -0.30127 0.07071 -0.30844 0.07401 C -0.31006 0.07715 -0.31329 0.07996 -0.31491 0.0831 C -0.31607 0.08541 -0.31607 0.08806 -0.31699 0.09054 C -0.31815 0.09367 -0.32115 0.09962 -0.32115 0.09962 C -0.32578 0.12027 -0.32069 0.10045 -0.32555 0.11333 C -0.32717 0.1173 -0.32971 0.12539 -0.32971 0.12539 " pathEditMode="relative" ptsTypes="fffffffffffffffffffffA">
                                      <p:cBhvr>
                                        <p:cTn id="43" dur="3000" fill="hold"/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1E-6 4.1814E-6 L -0.00647 0.02147 " pathEditMode="relative" rAng="0" ptsTypes="AA">
                                      <p:cBhvr>
                                        <p:cTn id="45" dur="3000" fill="hold"/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11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4798E-6 -1.9511E-6 L 0.0148 0.05022 " pathEditMode="relative" rAng="0" ptsTypes="AA">
                                      <p:cBhvr>
                                        <p:cTn id="47" dur="30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25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769E-6 3.39171E-6 L 0.00833 0.04113 " pathEditMode="relative" rAng="0" ptsTypes="AA">
                                      <p:cBhvr>
                                        <p:cTn id="49" dur="30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2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526E-6 3.39171E-6 L 0.00832 0.03816 " pathEditMode="relative" rAng="0" ptsTypes="AA">
                                      <p:cBhvr>
                                        <p:cTn id="51" dur="30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19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2948E-6 -3.40327E-7 L 0.00624 0.12721 " pathEditMode="relative" rAng="0" ptsTypes="AA">
                                      <p:cBhvr>
                                        <p:cTn id="53" dur="3000" fill="hold"/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64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78035E-8 1.85197E-6 L -0.12254 -0.06063 " pathEditMode="relative" rAng="0" ptsTypes="AA">
                                      <p:cBhvr>
                                        <p:cTn id="55" dur="3000" fill="hold"/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" y="-3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0231E-7 1.04741E-6 L 0.01064 0.04262 " pathEditMode="relative" rAng="0" ptsTypes="AA">
                                      <p:cBhvr>
                                        <p:cTn id="57" dur="3000" fill="hold"/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21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6069E-6 1.15645E-7 L -0.00416 0.06988 " pathEditMode="relative" rAng="0" ptsTypes="AA">
                                      <p:cBhvr>
                                        <p:cTn id="59" dur="3000" fill="hold"/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35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7168E-6 2.60367E-6 L -0.00208 0.07434 " pathEditMode="relative" rAng="0" ptsTypes="AA">
                                      <p:cBhvr>
                                        <p:cTn id="61" dur="3000" fill="hold"/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37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4624E-7 3.67256E-6 L 0.00624 0.07137 " pathEditMode="relative" rAng="0" ptsTypes="AA">
                                      <p:cBhvr>
                                        <p:cTn id="63" dur="3000" fill="hold"/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36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8208E-6 -1.02594E-6 L -4.68208E-6 0.04709 " pathEditMode="relative" rAng="0" ptsTypes="AA">
                                      <p:cBhvr>
                                        <p:cTn id="65" dur="3000" fill="hold"/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25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5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25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25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25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25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25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animBg="1"/>
      <p:bldP spid="125956" grpId="0" animBg="1"/>
      <p:bldP spid="125957" grpId="0" animBg="1"/>
      <p:bldP spid="125958" grpId="0" animBg="1"/>
      <p:bldP spid="125959" grpId="0" animBg="1"/>
      <p:bldP spid="125960" grpId="0" animBg="1"/>
      <p:bldP spid="125961" grpId="0" animBg="1"/>
      <p:bldP spid="125962" grpId="0" animBg="1"/>
      <p:bldP spid="125963" grpId="0" animBg="1"/>
      <p:bldP spid="125964" grpId="0" animBg="1"/>
      <p:bldP spid="125965" grpId="0" animBg="1"/>
      <p:bldP spid="125966" grpId="0" animBg="1"/>
      <p:bldP spid="125967" grpId="0" animBg="1"/>
      <p:bldP spid="125968" grpId="0" animBg="1"/>
      <p:bldP spid="125969" grpId="0" animBg="1"/>
      <p:bldP spid="125969" grpId="1" animBg="1"/>
      <p:bldP spid="125970" grpId="0" animBg="1"/>
      <p:bldP spid="125971" grpId="0" animBg="1"/>
      <p:bldP spid="125973" grpId="0" animBg="1"/>
      <p:bldP spid="125974" grpId="0" animBg="1"/>
      <p:bldP spid="125975" grpId="0" animBg="1"/>
      <p:bldP spid="125976" grpId="0" animBg="1"/>
      <p:bldP spid="125977" grpId="0" animBg="1"/>
      <p:bldP spid="12599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23" name="Line 23"/>
          <p:cNvSpPr>
            <a:spLocks noChangeShapeType="1"/>
          </p:cNvSpPr>
          <p:nvPr/>
        </p:nvSpPr>
        <p:spPr bwMode="auto">
          <a:xfrm>
            <a:off x="3948113" y="2336800"/>
            <a:ext cx="2365375" cy="8270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02" name="Line 2"/>
          <p:cNvSpPr>
            <a:spLocks noChangeShapeType="1"/>
          </p:cNvSpPr>
          <p:nvPr/>
        </p:nvSpPr>
        <p:spPr bwMode="auto">
          <a:xfrm flipV="1">
            <a:off x="420688" y="2322513"/>
            <a:ext cx="2076450" cy="8270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8003" name="Oval 3"/>
          <p:cNvSpPr>
            <a:spLocks noChangeArrowheads="1"/>
          </p:cNvSpPr>
          <p:nvPr/>
        </p:nvSpPr>
        <p:spPr bwMode="auto">
          <a:xfrm>
            <a:off x="2449513" y="2895600"/>
            <a:ext cx="311150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28004" name="Oval 4"/>
          <p:cNvSpPr>
            <a:spLocks noChangeArrowheads="1"/>
          </p:cNvSpPr>
          <p:nvPr/>
        </p:nvSpPr>
        <p:spPr bwMode="auto">
          <a:xfrm>
            <a:off x="3419475" y="2894013"/>
            <a:ext cx="325438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3097213" y="2857500"/>
            <a:ext cx="300037" cy="3619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C</a:t>
            </a:r>
          </a:p>
        </p:txBody>
      </p:sp>
      <p:sp>
        <p:nvSpPr>
          <p:cNvPr id="128006" name="Oval 6"/>
          <p:cNvSpPr>
            <a:spLocks noChangeArrowheads="1"/>
          </p:cNvSpPr>
          <p:nvPr/>
        </p:nvSpPr>
        <p:spPr bwMode="auto">
          <a:xfrm>
            <a:off x="3754438" y="2894013"/>
            <a:ext cx="323850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28007" name="Oval 7"/>
          <p:cNvSpPr>
            <a:spLocks noChangeArrowheads="1"/>
          </p:cNvSpPr>
          <p:nvPr/>
        </p:nvSpPr>
        <p:spPr bwMode="auto">
          <a:xfrm>
            <a:off x="5264150" y="2701925"/>
            <a:ext cx="323850" cy="27781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S</a:t>
            </a:r>
          </a:p>
        </p:txBody>
      </p:sp>
      <p:sp>
        <p:nvSpPr>
          <p:cNvPr id="128008" name="Oval 8"/>
          <p:cNvSpPr>
            <a:spLocks noChangeArrowheads="1"/>
          </p:cNvSpPr>
          <p:nvPr/>
        </p:nvSpPr>
        <p:spPr bwMode="auto">
          <a:xfrm>
            <a:off x="4108450" y="2905125"/>
            <a:ext cx="384175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TE</a:t>
            </a:r>
          </a:p>
        </p:txBody>
      </p:sp>
      <p:sp>
        <p:nvSpPr>
          <p:cNvPr id="128009" name="Oval 9"/>
          <p:cNvSpPr>
            <a:spLocks noChangeArrowheads="1"/>
          </p:cNvSpPr>
          <p:nvPr/>
        </p:nvSpPr>
        <p:spPr bwMode="auto">
          <a:xfrm>
            <a:off x="1042988" y="2905125"/>
            <a:ext cx="369887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28010" name="Oval 10"/>
          <p:cNvSpPr>
            <a:spLocks noChangeArrowheads="1"/>
          </p:cNvSpPr>
          <p:nvPr/>
        </p:nvSpPr>
        <p:spPr bwMode="auto">
          <a:xfrm>
            <a:off x="3025775" y="2509838"/>
            <a:ext cx="354013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QB</a:t>
            </a:r>
          </a:p>
        </p:txBody>
      </p:sp>
      <p:sp>
        <p:nvSpPr>
          <p:cNvPr id="128011" name="Oval 11"/>
          <p:cNvSpPr>
            <a:spLocks noChangeArrowheads="1"/>
          </p:cNvSpPr>
          <p:nvPr/>
        </p:nvSpPr>
        <p:spPr bwMode="auto">
          <a:xfrm>
            <a:off x="3611563" y="2235200"/>
            <a:ext cx="396875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RB</a:t>
            </a:r>
          </a:p>
        </p:txBody>
      </p:sp>
      <p:sp>
        <p:nvSpPr>
          <p:cNvPr id="128012" name="Oval 12"/>
          <p:cNvSpPr>
            <a:spLocks noChangeArrowheads="1"/>
          </p:cNvSpPr>
          <p:nvPr/>
        </p:nvSpPr>
        <p:spPr bwMode="auto">
          <a:xfrm>
            <a:off x="2511425" y="2230438"/>
            <a:ext cx="368300" cy="3365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RB</a:t>
            </a:r>
          </a:p>
        </p:txBody>
      </p:sp>
      <p:sp>
        <p:nvSpPr>
          <p:cNvPr id="29710" name="Oval 13"/>
          <p:cNvSpPr>
            <a:spLocks noChangeArrowheads="1"/>
          </p:cNvSpPr>
          <p:nvPr/>
        </p:nvSpPr>
        <p:spPr bwMode="auto">
          <a:xfrm>
            <a:off x="6243638" y="3151188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LJ</a:t>
            </a:r>
          </a:p>
        </p:txBody>
      </p:sp>
      <p:sp>
        <p:nvSpPr>
          <p:cNvPr id="29711" name="Oval 14"/>
          <p:cNvSpPr>
            <a:spLocks noChangeArrowheads="1"/>
          </p:cNvSpPr>
          <p:nvPr/>
        </p:nvSpPr>
        <p:spPr bwMode="auto">
          <a:xfrm>
            <a:off x="155575" y="3135313"/>
            <a:ext cx="395288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HL</a:t>
            </a:r>
          </a:p>
        </p:txBody>
      </p:sp>
      <p:sp>
        <p:nvSpPr>
          <p:cNvPr id="128015" name="Oval 15"/>
          <p:cNvSpPr>
            <a:spLocks noChangeArrowheads="1"/>
          </p:cNvSpPr>
          <p:nvPr/>
        </p:nvSpPr>
        <p:spPr bwMode="auto">
          <a:xfrm>
            <a:off x="1955800" y="1906588"/>
            <a:ext cx="396875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R</a:t>
            </a:r>
          </a:p>
        </p:txBody>
      </p:sp>
      <p:sp>
        <p:nvSpPr>
          <p:cNvPr id="128016" name="Oval 16"/>
          <p:cNvSpPr>
            <a:spLocks noChangeArrowheads="1"/>
          </p:cNvSpPr>
          <p:nvPr/>
        </p:nvSpPr>
        <p:spPr bwMode="auto">
          <a:xfrm>
            <a:off x="3067050" y="3597275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128017" name="Oval 17"/>
          <p:cNvSpPr>
            <a:spLocks noChangeArrowheads="1"/>
          </p:cNvSpPr>
          <p:nvPr/>
        </p:nvSpPr>
        <p:spPr bwMode="auto">
          <a:xfrm>
            <a:off x="6351588" y="46609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FJ</a:t>
            </a:r>
          </a:p>
        </p:txBody>
      </p:sp>
      <p:sp>
        <p:nvSpPr>
          <p:cNvPr id="128018" name="Oval 18"/>
          <p:cNvSpPr>
            <a:spLocks noChangeArrowheads="1"/>
          </p:cNvSpPr>
          <p:nvPr/>
        </p:nvSpPr>
        <p:spPr bwMode="auto">
          <a:xfrm>
            <a:off x="131763" y="4591050"/>
            <a:ext cx="395287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SJ</a:t>
            </a:r>
          </a:p>
        </p:txBody>
      </p:sp>
      <p:pic>
        <p:nvPicPr>
          <p:cNvPr id="128019" name="Picture 19" descr="football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680234">
            <a:off x="3040063" y="3217863"/>
            <a:ext cx="3349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20" name="Oval 20"/>
          <p:cNvSpPr>
            <a:spLocks noChangeArrowheads="1"/>
          </p:cNvSpPr>
          <p:nvPr/>
        </p:nvSpPr>
        <p:spPr bwMode="auto">
          <a:xfrm>
            <a:off x="3822700" y="5051425"/>
            <a:ext cx="395288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BJ</a:t>
            </a:r>
          </a:p>
        </p:txBody>
      </p:sp>
      <p:sp>
        <p:nvSpPr>
          <p:cNvPr id="128021" name="Oval 21"/>
          <p:cNvSpPr>
            <a:spLocks noChangeArrowheads="1"/>
          </p:cNvSpPr>
          <p:nvPr/>
        </p:nvSpPr>
        <p:spPr bwMode="auto">
          <a:xfrm>
            <a:off x="2733675" y="2898775"/>
            <a:ext cx="341313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28022" name="Line 22"/>
          <p:cNvSpPr>
            <a:spLocks noChangeShapeType="1"/>
          </p:cNvSpPr>
          <p:nvPr/>
        </p:nvSpPr>
        <p:spPr bwMode="auto">
          <a:xfrm flipV="1">
            <a:off x="4068763" y="3294063"/>
            <a:ext cx="182562" cy="17002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8024" name="Line 24"/>
          <p:cNvSpPr>
            <a:spLocks noChangeShapeType="1"/>
          </p:cNvSpPr>
          <p:nvPr/>
        </p:nvSpPr>
        <p:spPr bwMode="auto">
          <a:xfrm flipV="1">
            <a:off x="436563" y="3251200"/>
            <a:ext cx="687387" cy="13049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8025" name="Line 25"/>
          <p:cNvSpPr>
            <a:spLocks noChangeShapeType="1"/>
          </p:cNvSpPr>
          <p:nvPr/>
        </p:nvSpPr>
        <p:spPr bwMode="auto">
          <a:xfrm flipH="1" flipV="1">
            <a:off x="5457825" y="3019425"/>
            <a:ext cx="889000" cy="18684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1828800" y="609600"/>
            <a:ext cx="3178175" cy="4572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Run Coverage 2</a:t>
            </a:r>
          </a:p>
        </p:txBody>
      </p:sp>
      <p:pic>
        <p:nvPicPr>
          <p:cNvPr id="128027" name="Picture 27" descr="football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4680234">
            <a:off x="3121026" y="2789237"/>
            <a:ext cx="290512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28" name="AutoShape 28"/>
          <p:cNvSpPr>
            <a:spLocks noChangeArrowheads="1"/>
          </p:cNvSpPr>
          <p:nvPr/>
        </p:nvSpPr>
        <p:spPr bwMode="auto">
          <a:xfrm rot="-47262729">
            <a:off x="2913857" y="1605756"/>
            <a:ext cx="1162050" cy="1808163"/>
          </a:xfrm>
          <a:prstGeom prst="flowChartExtract">
            <a:avLst/>
          </a:prstGeom>
          <a:gradFill rotWithShape="1">
            <a:gsLst>
              <a:gs pos="0">
                <a:srgbClr val="FFF200">
                  <a:alpha val="82001"/>
                </a:srgbClr>
              </a:gs>
              <a:gs pos="45000">
                <a:srgbClr val="FF7A00">
                  <a:alpha val="81101"/>
                </a:srgbClr>
              </a:gs>
              <a:gs pos="70000">
                <a:srgbClr val="FF0300">
                  <a:alpha val="80600"/>
                </a:srgbClr>
              </a:gs>
              <a:gs pos="100000">
                <a:srgbClr val="4D0808">
                  <a:alpha val="80000"/>
                </a:srgbClr>
              </a:gs>
            </a:gsLst>
            <a:lin ang="5400000" scaled="1"/>
          </a:gradFill>
          <a:ln w="635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8029" name="AutoShape 29"/>
          <p:cNvSpPr>
            <a:spLocks noChangeArrowheads="1"/>
          </p:cNvSpPr>
          <p:nvPr/>
        </p:nvSpPr>
        <p:spPr bwMode="auto">
          <a:xfrm rot="-15973308">
            <a:off x="5472907" y="3209131"/>
            <a:ext cx="1162050" cy="366713"/>
          </a:xfrm>
          <a:prstGeom prst="flowChartExtract">
            <a:avLst/>
          </a:prstGeom>
          <a:gradFill rotWithShape="1">
            <a:gsLst>
              <a:gs pos="0">
                <a:srgbClr val="FFF200">
                  <a:alpha val="82001"/>
                </a:srgbClr>
              </a:gs>
              <a:gs pos="45000">
                <a:srgbClr val="FF7A00">
                  <a:alpha val="81101"/>
                </a:srgbClr>
              </a:gs>
              <a:gs pos="70000">
                <a:srgbClr val="FF0300">
                  <a:alpha val="80600"/>
                </a:srgbClr>
              </a:gs>
              <a:gs pos="100000">
                <a:srgbClr val="4D0808">
                  <a:alpha val="80000"/>
                </a:srgbClr>
              </a:gs>
            </a:gsLst>
            <a:lin ang="5400000" scaled="1"/>
          </a:gradFill>
          <a:ln w="635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8030" name="AutoShape 30"/>
          <p:cNvSpPr>
            <a:spLocks noChangeArrowheads="1"/>
          </p:cNvSpPr>
          <p:nvPr/>
        </p:nvSpPr>
        <p:spPr bwMode="auto">
          <a:xfrm rot="16200000">
            <a:off x="891382" y="2509044"/>
            <a:ext cx="935037" cy="1641475"/>
          </a:xfrm>
          <a:prstGeom prst="flowChartExtract">
            <a:avLst/>
          </a:prstGeom>
          <a:gradFill rotWithShape="1">
            <a:gsLst>
              <a:gs pos="0">
                <a:srgbClr val="FFF200">
                  <a:alpha val="82001"/>
                </a:srgbClr>
              </a:gs>
              <a:gs pos="45000">
                <a:srgbClr val="FF7A00">
                  <a:alpha val="81101"/>
                </a:srgbClr>
              </a:gs>
              <a:gs pos="70000">
                <a:srgbClr val="FF0300">
                  <a:alpha val="80600"/>
                </a:srgbClr>
              </a:gs>
              <a:gs pos="100000">
                <a:srgbClr val="4D0808">
                  <a:alpha val="80000"/>
                </a:srgbClr>
              </a:gs>
            </a:gsLst>
            <a:lin ang="5400000" scaled="1"/>
          </a:gradFill>
          <a:ln w="635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8031" name="AutoShape 31"/>
          <p:cNvSpPr>
            <a:spLocks noChangeArrowheads="1"/>
          </p:cNvSpPr>
          <p:nvPr/>
        </p:nvSpPr>
        <p:spPr bwMode="auto">
          <a:xfrm rot="-12729029">
            <a:off x="5432425" y="4157663"/>
            <a:ext cx="1162050" cy="1236662"/>
          </a:xfrm>
          <a:prstGeom prst="flowChartExtract">
            <a:avLst/>
          </a:prstGeom>
          <a:gradFill rotWithShape="1">
            <a:gsLst>
              <a:gs pos="0">
                <a:srgbClr val="FFF200">
                  <a:alpha val="82001"/>
                </a:srgbClr>
              </a:gs>
              <a:gs pos="45000">
                <a:srgbClr val="FF7A00">
                  <a:alpha val="81101"/>
                </a:srgbClr>
              </a:gs>
              <a:gs pos="70000">
                <a:srgbClr val="FF0300">
                  <a:alpha val="80600"/>
                </a:srgbClr>
              </a:gs>
              <a:gs pos="100000">
                <a:srgbClr val="4D0808">
                  <a:alpha val="80000"/>
                </a:srgbClr>
              </a:gs>
            </a:gsLst>
            <a:lin ang="5400000" scaled="1"/>
          </a:gradFill>
          <a:ln w="635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8032" name="AutoShape 32"/>
          <p:cNvSpPr>
            <a:spLocks noChangeArrowheads="1"/>
          </p:cNvSpPr>
          <p:nvPr/>
        </p:nvSpPr>
        <p:spPr bwMode="auto">
          <a:xfrm rot="-10562834">
            <a:off x="3543300" y="4173538"/>
            <a:ext cx="1338263" cy="1423987"/>
          </a:xfrm>
          <a:prstGeom prst="flowChartExtract">
            <a:avLst/>
          </a:prstGeom>
          <a:gradFill rotWithShape="1">
            <a:gsLst>
              <a:gs pos="0">
                <a:srgbClr val="FFF200">
                  <a:alpha val="82001"/>
                </a:srgbClr>
              </a:gs>
              <a:gs pos="45000">
                <a:srgbClr val="FF7A00">
                  <a:alpha val="81101"/>
                </a:srgbClr>
              </a:gs>
              <a:gs pos="70000">
                <a:srgbClr val="FF0300">
                  <a:alpha val="80600"/>
                </a:srgbClr>
              </a:gs>
              <a:gs pos="100000">
                <a:srgbClr val="4D0808">
                  <a:alpha val="80000"/>
                </a:srgbClr>
              </a:gs>
            </a:gsLst>
            <a:lin ang="5400000" scaled="1"/>
          </a:gradFill>
          <a:ln w="635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8033" name="AutoShape 33"/>
          <p:cNvSpPr>
            <a:spLocks noChangeArrowheads="1"/>
          </p:cNvSpPr>
          <p:nvPr/>
        </p:nvSpPr>
        <p:spPr bwMode="auto">
          <a:xfrm rot="-7739504">
            <a:off x="423862" y="4325938"/>
            <a:ext cx="1554163" cy="1512888"/>
          </a:xfrm>
          <a:prstGeom prst="flowChartExtract">
            <a:avLst/>
          </a:prstGeom>
          <a:gradFill rotWithShape="1">
            <a:gsLst>
              <a:gs pos="0">
                <a:srgbClr val="FFF200">
                  <a:alpha val="82001"/>
                </a:srgbClr>
              </a:gs>
              <a:gs pos="45000">
                <a:srgbClr val="FF7A00">
                  <a:alpha val="81101"/>
                </a:srgbClr>
              </a:gs>
              <a:gs pos="70000">
                <a:srgbClr val="FF0300">
                  <a:alpha val="80600"/>
                </a:srgbClr>
              </a:gs>
              <a:gs pos="100000">
                <a:srgbClr val="4D0808">
                  <a:alpha val="80000"/>
                </a:srgbClr>
              </a:gs>
            </a:gsLst>
            <a:lin ang="5400000" scaled="1"/>
          </a:gradFill>
          <a:ln w="635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8034" name="AutoShape 34"/>
          <p:cNvSpPr>
            <a:spLocks noChangeArrowheads="1"/>
          </p:cNvSpPr>
          <p:nvPr/>
        </p:nvSpPr>
        <p:spPr bwMode="auto">
          <a:xfrm rot="-7739504">
            <a:off x="2557463" y="3543300"/>
            <a:ext cx="922338" cy="357187"/>
          </a:xfrm>
          <a:prstGeom prst="flowChartExtract">
            <a:avLst/>
          </a:prstGeom>
          <a:gradFill rotWithShape="1">
            <a:gsLst>
              <a:gs pos="0">
                <a:srgbClr val="FFF200">
                  <a:alpha val="82001"/>
                </a:srgbClr>
              </a:gs>
              <a:gs pos="45000">
                <a:srgbClr val="FF7A00">
                  <a:alpha val="81101"/>
                </a:srgbClr>
              </a:gs>
              <a:gs pos="70000">
                <a:srgbClr val="FF0300">
                  <a:alpha val="80600"/>
                </a:srgbClr>
              </a:gs>
              <a:gs pos="100000">
                <a:srgbClr val="4D0808">
                  <a:alpha val="80000"/>
                </a:srgbClr>
              </a:gs>
            </a:gsLst>
            <a:lin ang="5400000" scaled="1"/>
          </a:gradFill>
          <a:ln w="635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280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280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28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28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280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128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3 -0.00578 C 0.00323 -0.01222 -0.00047 -0.02131 0.00601 -0.02659 C 0.00925 -0.02924 0.01664 -0.03188 0.02034 -0.03452 C 0.02312 -0.03965 0.02705 -0.04047 0.03491 -0.04229 C 0.07052 -0.04196 0.10659 -0.04179 0.14219 -0.04097 C 0.15144 -0.0408 0.16901 -0.037 0.16901 -0.037 C 0.17294 -0.03552 0.17572 -0.0332 0.17942 -0.03172 C 0.18682 -0.02891 0.19792 -0.02924 0.20647 -0.02792 C 0.21803 -0.02296 0.23005 -0.01652 0.24347 -0.01338 C 0.24971 0.001 0.24115 -0.01668 0.24971 -0.00429 C 0.25364 0.00116 0.25318 0.00711 0.26011 0.0114 C 0.26566 0.02198 0.26219 0.01388 0.26219 0.03635 " pathEditMode="relative" rAng="0" ptsTypes="fffffffffffA">
                                      <p:cBhvr>
                                        <p:cTn id="29" dur="3000" fill="hold"/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902 -0.00694 -0.0215 -0.01239 -0.03376 -0.0152 C -0.03584 -0.01569 -0.03815 -0.01619 -0.04023 -0.01668 C -0.04231 -0.01718 -0.04439 -0.01768 -0.04648 -0.01817 C -0.04856 -0.01867 -0.05295 -0.01966 -0.05295 -0.01966 C -0.09526 -0.01916 -0.13757 -0.02015 -0.17965 -0.01817 C -0.1822 -0.01801 -0.18174 -0.01487 -0.18382 -0.01371 C -0.18567 -0.01272 -0.18821 -0.01272 -0.19029 -0.01222 C -0.20463 -0.00149 -0.18197 -0.01784 -0.20093 -0.00611 C -0.20463 -0.0038 -0.21133 0.00149 -0.21133 0.00149 C -0.21549 0.01024 -0.21734 0.01603 -0.22613 0.02263 C -0.2289 0.02875 -0.2296 0.02924 -0.23676 0.02412 " pathEditMode="relative" ptsTypes="fffffffffffA">
                                      <p:cBhvr>
                                        <p:cTn id="31" dur="3000" fill="hold"/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29 -0.00198 C 0.09942 -0.00149 0.16832 -0.00132 0.23746 -0.00033 C 0.24416 -0.00017 0.24832 0.00149 0.25434 0.00264 C 0.25989 0.00363 0.27122 0.00562 0.27122 0.00562 C 0.27191 0.00628 0.27931 0.01602 0.28393 0.01768 C 0.28786 0.01916 0.29249 0.01982 0.29665 0.02081 C 0.29873 0.02131 0.30289 0.0223 0.30289 0.0223 C 0.30682 0.02643 0.32 0.03717 0.32624 0.03882 C 0.33017 0.03981 0.33457 0.03981 0.33873 0.04031 C 0.34705 0.04626 0.34104 0.0408 0.3452 0.05253 C 0.34636 0.05551 0.34937 0.06146 0.34937 0.06146 C 0.34705 0.07319 0.3496 0.07517 0.3452 0.06905 " pathEditMode="relative" ptsTypes="fffffffffffA">
                                      <p:cBhvr>
                                        <p:cTn id="33" dur="3000" fill="hold"/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08 0.00892 C 0.06867 0.01652 0.02104 0.00396 0.0518 0.01354 C 0.07052 0.01933 0.0837 0.01718 0.10682 0.01801 C 0.11099 0.02726 0.10937 0.03221 0.11954 0.03915 C 0.12047 0.04956 0.12301 0.1011 0.12578 0.1011 " pathEditMode="relative" ptsTypes="ffffA">
                                      <p:cBhvr>
                                        <p:cTn id="35" dur="3000" fill="hold"/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82659E-7 4.07732E-6 L 0.02751 0.07583 " pathEditMode="relative" rAng="0" ptsTypes="AA">
                                      <p:cBhvr>
                                        <p:cTn id="37" dur="30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38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474E-6 -5.30316E-6 C 0.03053 -0.02297 0.08879 -0.00364 0.13319 -0.00314 C 0.14197 -0.001 0.14706 0.00346 0.15215 0.00892 C 0.15723 0.03502 0.15631 0.0565 0.15631 0.08458 " pathEditMode="relative" ptsTypes="fffA">
                                      <p:cBhvr>
                                        <p:cTn id="39" dur="30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185E-6 4.63572E-6 L -0.00208 0.05617 " pathEditMode="relative" rAng="0" ptsTypes="AA">
                                      <p:cBhvr>
                                        <p:cTn id="41" dur="30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28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5087E-6 -4.12853E-6 L -0.00856 0.18471 " pathEditMode="relative" rAng="0" ptsTypes="AA">
                                      <p:cBhvr>
                                        <p:cTn id="43" dur="30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9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6994E-6 3.16042E-6 L 0.00625 0.05171 " pathEditMode="relative" rAng="0" ptsTypes="AA">
                                      <p:cBhvr>
                                        <p:cTn id="45" dur="3000" fill="hold"/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26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1E-7 -4.53494E-6 L 0.00416 0.04263 " pathEditMode="relative" rAng="0" ptsTypes="AA">
                                      <p:cBhvr>
                                        <p:cTn id="47" dur="3000" fill="hold"/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21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6532E-6 -4.12027E-6 L 0.00208 0.04263 " pathEditMode="relative" rAng="0" ptsTypes="AA">
                                      <p:cBhvr>
                                        <p:cTn id="49" dur="3000" fill="hold"/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1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2428E-6 1.08706E-6 L -0.00416 0.04411 " pathEditMode="relative" rAng="0" ptsTypes="AA">
                                      <p:cBhvr>
                                        <p:cTn id="51" dur="30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22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0289E-6 1.08706E-6 L -0.0148 0.03354 " pathEditMode="relative" rAng="0" ptsTypes="AA">
                                      <p:cBhvr>
                                        <p:cTn id="53" dur="30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" y="17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457E-6 1.52486E-6 L 0.06173 -0.00314 " pathEditMode="relative" rAng="0" ptsTypes="AA">
                                      <p:cBhvr>
                                        <p:cTn id="55" dur="3000" fill="hold"/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2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7168E-6 -4.07897E-6 L 0.00648 0.08195 " pathEditMode="relative" rAng="0" ptsTypes="AA">
                                      <p:cBhvr>
                                        <p:cTn id="57" dur="3000" fill="hold"/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41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2601E-6 -4.20618E-6 L 0.00232 0.07286 " pathEditMode="relative" rAng="0" ptsTypes="AA">
                                      <p:cBhvr>
                                        <p:cTn id="59" dur="3000" fill="hold"/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6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6069E-6 -3.20172E-6 L -0.00439 0.07121 " pathEditMode="relative" rAng="0" ptsTypes="AA">
                                      <p:cBhvr>
                                        <p:cTn id="61" dur="3000" fill="hold"/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36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1595 0.01206 -0.0296 0.00908 -0.05295 0.00908 " pathEditMode="relative" ptsTypes="fA">
                                      <p:cBhvr>
                                        <p:cTn id="63" dur="3000" fill="hold"/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65" dur="3000" fill="hold"/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28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8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28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28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28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28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28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28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28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28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28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28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23" grpId="0" animBg="1"/>
      <p:bldP spid="128002" grpId="0" animBg="1"/>
      <p:bldP spid="128005" grpId="0" animBg="1"/>
      <p:bldP spid="128006" grpId="0" animBg="1"/>
      <p:bldP spid="128007" grpId="0" animBg="1"/>
      <p:bldP spid="128008" grpId="0" animBg="1"/>
      <p:bldP spid="128009" grpId="0" animBg="1"/>
      <p:bldP spid="128010" grpId="0" animBg="1"/>
      <p:bldP spid="128011" grpId="0" animBg="1"/>
      <p:bldP spid="128012" grpId="0" animBg="1"/>
      <p:bldP spid="128016" grpId="0" animBg="1"/>
      <p:bldP spid="128016" grpId="1" animBg="1"/>
      <p:bldP spid="128022" grpId="0" animBg="1"/>
      <p:bldP spid="128024" grpId="0" animBg="1"/>
      <p:bldP spid="1280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14"/>
          <p:cNvSpPr>
            <a:spLocks noChangeArrowheads="1"/>
          </p:cNvSpPr>
          <p:nvPr/>
        </p:nvSpPr>
        <p:spPr bwMode="auto">
          <a:xfrm>
            <a:off x="2436813" y="3048000"/>
            <a:ext cx="323850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4099" name="Oval 16"/>
          <p:cNvSpPr>
            <a:spLocks noChangeArrowheads="1"/>
          </p:cNvSpPr>
          <p:nvPr/>
        </p:nvSpPr>
        <p:spPr bwMode="auto">
          <a:xfrm>
            <a:off x="3419475" y="3046413"/>
            <a:ext cx="325438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4100" name="Rectangle 17"/>
          <p:cNvSpPr>
            <a:spLocks noChangeArrowheads="1"/>
          </p:cNvSpPr>
          <p:nvPr/>
        </p:nvSpPr>
        <p:spPr bwMode="auto">
          <a:xfrm>
            <a:off x="3097213" y="3009900"/>
            <a:ext cx="300037" cy="3619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C</a:t>
            </a:r>
          </a:p>
        </p:txBody>
      </p:sp>
      <p:sp>
        <p:nvSpPr>
          <p:cNvPr id="4101" name="Oval 18"/>
          <p:cNvSpPr>
            <a:spLocks noChangeArrowheads="1"/>
          </p:cNvSpPr>
          <p:nvPr/>
        </p:nvSpPr>
        <p:spPr bwMode="auto">
          <a:xfrm>
            <a:off x="3724275" y="3046413"/>
            <a:ext cx="309563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4102" name="Oval 19"/>
          <p:cNvSpPr>
            <a:spLocks noChangeArrowheads="1"/>
          </p:cNvSpPr>
          <p:nvPr/>
        </p:nvSpPr>
        <p:spPr bwMode="auto">
          <a:xfrm>
            <a:off x="4741863" y="2905125"/>
            <a:ext cx="323850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4103" name="Oval 20"/>
          <p:cNvSpPr>
            <a:spLocks noChangeArrowheads="1"/>
          </p:cNvSpPr>
          <p:nvPr/>
        </p:nvSpPr>
        <p:spPr bwMode="auto">
          <a:xfrm>
            <a:off x="4065588" y="3073400"/>
            <a:ext cx="339725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600"/>
              <a:t>TE</a:t>
            </a:r>
          </a:p>
        </p:txBody>
      </p:sp>
      <p:sp>
        <p:nvSpPr>
          <p:cNvPr id="4104" name="Oval 21"/>
          <p:cNvSpPr>
            <a:spLocks noChangeArrowheads="1"/>
          </p:cNvSpPr>
          <p:nvPr/>
        </p:nvSpPr>
        <p:spPr bwMode="auto">
          <a:xfrm>
            <a:off x="1131888" y="3036888"/>
            <a:ext cx="339725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S</a:t>
            </a:r>
          </a:p>
        </p:txBody>
      </p:sp>
      <p:sp>
        <p:nvSpPr>
          <p:cNvPr id="4105" name="Oval 22"/>
          <p:cNvSpPr>
            <a:spLocks noChangeArrowheads="1"/>
          </p:cNvSpPr>
          <p:nvPr/>
        </p:nvSpPr>
        <p:spPr bwMode="auto">
          <a:xfrm>
            <a:off x="3090863" y="2727325"/>
            <a:ext cx="282575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600"/>
              <a:t>QB</a:t>
            </a:r>
          </a:p>
        </p:txBody>
      </p:sp>
      <p:sp>
        <p:nvSpPr>
          <p:cNvPr id="4106" name="Oval 23"/>
          <p:cNvSpPr>
            <a:spLocks noChangeArrowheads="1"/>
          </p:cNvSpPr>
          <p:nvPr/>
        </p:nvSpPr>
        <p:spPr bwMode="auto">
          <a:xfrm>
            <a:off x="3654425" y="2433638"/>
            <a:ext cx="339725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600"/>
              <a:t>RB</a:t>
            </a:r>
          </a:p>
        </p:txBody>
      </p:sp>
      <p:sp>
        <p:nvSpPr>
          <p:cNvPr id="4107" name="Oval 25"/>
          <p:cNvSpPr>
            <a:spLocks noChangeArrowheads="1"/>
          </p:cNvSpPr>
          <p:nvPr/>
        </p:nvSpPr>
        <p:spPr bwMode="auto">
          <a:xfrm>
            <a:off x="2649538" y="2444750"/>
            <a:ext cx="327025" cy="306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600"/>
              <a:t>RB</a:t>
            </a:r>
          </a:p>
        </p:txBody>
      </p:sp>
      <p:sp>
        <p:nvSpPr>
          <p:cNvPr id="4108" name="Oval 26"/>
          <p:cNvSpPr>
            <a:spLocks noChangeArrowheads="1"/>
          </p:cNvSpPr>
          <p:nvPr/>
        </p:nvSpPr>
        <p:spPr bwMode="auto">
          <a:xfrm>
            <a:off x="6243638" y="3151188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/>
              <a:t>LJ</a:t>
            </a:r>
          </a:p>
        </p:txBody>
      </p:sp>
      <p:sp>
        <p:nvSpPr>
          <p:cNvPr id="4109" name="Oval 27"/>
          <p:cNvSpPr>
            <a:spLocks noChangeArrowheads="1"/>
          </p:cNvSpPr>
          <p:nvPr/>
        </p:nvSpPr>
        <p:spPr bwMode="auto">
          <a:xfrm>
            <a:off x="155575" y="3122613"/>
            <a:ext cx="395288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/>
              <a:t>HL</a:t>
            </a:r>
          </a:p>
        </p:txBody>
      </p:sp>
      <p:sp>
        <p:nvSpPr>
          <p:cNvPr id="4110" name="Oval 28"/>
          <p:cNvSpPr>
            <a:spLocks noChangeArrowheads="1"/>
          </p:cNvSpPr>
          <p:nvPr/>
        </p:nvSpPr>
        <p:spPr bwMode="auto">
          <a:xfrm>
            <a:off x="2063750" y="2017713"/>
            <a:ext cx="396875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/>
              <a:t>R</a:t>
            </a:r>
          </a:p>
        </p:txBody>
      </p:sp>
      <p:sp>
        <p:nvSpPr>
          <p:cNvPr id="4111" name="Oval 29"/>
          <p:cNvSpPr>
            <a:spLocks noChangeArrowheads="1"/>
          </p:cNvSpPr>
          <p:nvPr/>
        </p:nvSpPr>
        <p:spPr bwMode="auto">
          <a:xfrm>
            <a:off x="3084513" y="3635375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/>
              <a:t>U</a:t>
            </a:r>
          </a:p>
        </p:txBody>
      </p:sp>
      <p:sp>
        <p:nvSpPr>
          <p:cNvPr id="4112" name="Oval 30"/>
          <p:cNvSpPr>
            <a:spLocks noChangeArrowheads="1"/>
          </p:cNvSpPr>
          <p:nvPr/>
        </p:nvSpPr>
        <p:spPr bwMode="auto">
          <a:xfrm>
            <a:off x="6351588" y="46482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/>
              <a:t>FJ</a:t>
            </a:r>
          </a:p>
        </p:txBody>
      </p:sp>
      <p:sp>
        <p:nvSpPr>
          <p:cNvPr id="4113" name="Oval 31"/>
          <p:cNvSpPr>
            <a:spLocks noChangeArrowheads="1"/>
          </p:cNvSpPr>
          <p:nvPr/>
        </p:nvSpPr>
        <p:spPr bwMode="auto">
          <a:xfrm>
            <a:off x="131763" y="4667250"/>
            <a:ext cx="395287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/>
              <a:t>SJ</a:t>
            </a:r>
          </a:p>
        </p:txBody>
      </p:sp>
      <p:pic>
        <p:nvPicPr>
          <p:cNvPr id="4114" name="Picture 32" descr="football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680234">
            <a:off x="3095626" y="3348037"/>
            <a:ext cx="241300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Oval 33"/>
          <p:cNvSpPr>
            <a:spLocks noChangeArrowheads="1"/>
          </p:cNvSpPr>
          <p:nvPr/>
        </p:nvSpPr>
        <p:spPr bwMode="auto">
          <a:xfrm>
            <a:off x="3856038" y="5116513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BJ</a:t>
            </a:r>
          </a:p>
        </p:txBody>
      </p:sp>
      <p:sp>
        <p:nvSpPr>
          <p:cNvPr id="4116" name="Oval 34"/>
          <p:cNvSpPr>
            <a:spLocks noChangeArrowheads="1"/>
          </p:cNvSpPr>
          <p:nvPr/>
        </p:nvSpPr>
        <p:spPr bwMode="auto">
          <a:xfrm>
            <a:off x="2749550" y="3051175"/>
            <a:ext cx="325438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4117" name="Line 35"/>
          <p:cNvSpPr>
            <a:spLocks noChangeShapeType="1"/>
          </p:cNvSpPr>
          <p:nvPr/>
        </p:nvSpPr>
        <p:spPr bwMode="auto">
          <a:xfrm flipV="1">
            <a:off x="3302000" y="3363913"/>
            <a:ext cx="180975" cy="3254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8" name="Line 36"/>
          <p:cNvSpPr>
            <a:spLocks noChangeShapeType="1"/>
          </p:cNvSpPr>
          <p:nvPr/>
        </p:nvSpPr>
        <p:spPr bwMode="auto">
          <a:xfrm flipH="1" flipV="1">
            <a:off x="2982913" y="3386138"/>
            <a:ext cx="128587" cy="327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9" name="Line 37"/>
          <p:cNvSpPr>
            <a:spLocks noChangeShapeType="1"/>
          </p:cNvSpPr>
          <p:nvPr/>
        </p:nvSpPr>
        <p:spPr bwMode="auto">
          <a:xfrm flipV="1">
            <a:off x="4017963" y="3387725"/>
            <a:ext cx="120650" cy="16700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0" name="Line 44"/>
          <p:cNvSpPr>
            <a:spLocks noChangeShapeType="1"/>
          </p:cNvSpPr>
          <p:nvPr/>
        </p:nvSpPr>
        <p:spPr bwMode="auto">
          <a:xfrm flipV="1">
            <a:off x="484188" y="2606675"/>
            <a:ext cx="2157412" cy="5429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1" name="Line 45"/>
          <p:cNvSpPr>
            <a:spLocks noChangeShapeType="1"/>
          </p:cNvSpPr>
          <p:nvPr/>
        </p:nvSpPr>
        <p:spPr bwMode="auto">
          <a:xfrm flipV="1">
            <a:off x="474663" y="3375025"/>
            <a:ext cx="803275" cy="142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2" name="Line 46"/>
          <p:cNvSpPr>
            <a:spLocks noChangeShapeType="1"/>
          </p:cNvSpPr>
          <p:nvPr/>
        </p:nvSpPr>
        <p:spPr bwMode="auto">
          <a:xfrm flipH="1" flipV="1">
            <a:off x="4964113" y="3203575"/>
            <a:ext cx="1446212" cy="155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3" name="Text Box 47"/>
          <p:cNvSpPr txBox="1">
            <a:spLocks noChangeArrowheads="1"/>
          </p:cNvSpPr>
          <p:nvPr/>
        </p:nvSpPr>
        <p:spPr bwMode="auto">
          <a:xfrm>
            <a:off x="1760538" y="747713"/>
            <a:ext cx="3178175" cy="4572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On Pass Play</a:t>
            </a:r>
          </a:p>
        </p:txBody>
      </p:sp>
      <p:sp>
        <p:nvSpPr>
          <p:cNvPr id="4124" name="Line 48"/>
          <p:cNvSpPr>
            <a:spLocks noChangeShapeType="1"/>
          </p:cNvSpPr>
          <p:nvPr/>
        </p:nvSpPr>
        <p:spPr bwMode="auto">
          <a:xfrm flipH="1" flipV="1">
            <a:off x="3190875" y="3402013"/>
            <a:ext cx="47625" cy="3127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5" name="Line 53"/>
          <p:cNvSpPr>
            <a:spLocks noChangeShapeType="1"/>
          </p:cNvSpPr>
          <p:nvPr/>
        </p:nvSpPr>
        <p:spPr bwMode="auto">
          <a:xfrm flipH="1" flipV="1">
            <a:off x="4070350" y="2647950"/>
            <a:ext cx="2189163" cy="6286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6" name="Line 52"/>
          <p:cNvSpPr>
            <a:spLocks noChangeShapeType="1"/>
          </p:cNvSpPr>
          <p:nvPr/>
        </p:nvSpPr>
        <p:spPr bwMode="auto">
          <a:xfrm flipH="1" flipV="1">
            <a:off x="3957638" y="3205163"/>
            <a:ext cx="2303462" cy="190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7" name="Line 42"/>
          <p:cNvSpPr>
            <a:spLocks noChangeShapeType="1"/>
          </p:cNvSpPr>
          <p:nvPr/>
        </p:nvSpPr>
        <p:spPr bwMode="auto">
          <a:xfrm>
            <a:off x="2346325" y="2195513"/>
            <a:ext cx="225425" cy="825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8" name="Line 38"/>
          <p:cNvSpPr>
            <a:spLocks noChangeShapeType="1"/>
          </p:cNvSpPr>
          <p:nvPr/>
        </p:nvSpPr>
        <p:spPr bwMode="auto">
          <a:xfrm>
            <a:off x="2312988" y="2214563"/>
            <a:ext cx="782637" cy="6635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3"/>
          <p:cNvSpPr>
            <a:spLocks noChangeShapeType="1"/>
          </p:cNvSpPr>
          <p:nvPr/>
        </p:nvSpPr>
        <p:spPr bwMode="auto">
          <a:xfrm flipV="1">
            <a:off x="420688" y="2755900"/>
            <a:ext cx="1450975" cy="393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3" name="Oval 2"/>
          <p:cNvSpPr>
            <a:spLocks noChangeArrowheads="1"/>
          </p:cNvSpPr>
          <p:nvPr/>
        </p:nvSpPr>
        <p:spPr bwMode="auto">
          <a:xfrm>
            <a:off x="2162175" y="2895600"/>
            <a:ext cx="382588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5124" name="Oval 3"/>
          <p:cNvSpPr>
            <a:spLocks noChangeArrowheads="1"/>
          </p:cNvSpPr>
          <p:nvPr/>
        </p:nvSpPr>
        <p:spPr bwMode="auto">
          <a:xfrm>
            <a:off x="3375025" y="2894013"/>
            <a:ext cx="384175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2989263" y="2886075"/>
            <a:ext cx="365125" cy="3333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C</a:t>
            </a:r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3738563" y="2879725"/>
            <a:ext cx="382587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5127" name="Oval 6"/>
          <p:cNvSpPr>
            <a:spLocks noChangeArrowheads="1"/>
          </p:cNvSpPr>
          <p:nvPr/>
        </p:nvSpPr>
        <p:spPr bwMode="auto">
          <a:xfrm>
            <a:off x="4983163" y="2690813"/>
            <a:ext cx="382587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5128" name="Oval 7"/>
          <p:cNvSpPr>
            <a:spLocks noChangeArrowheads="1"/>
          </p:cNvSpPr>
          <p:nvPr/>
        </p:nvSpPr>
        <p:spPr bwMode="auto">
          <a:xfrm>
            <a:off x="1889125" y="2576513"/>
            <a:ext cx="384175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5129" name="Oval 8"/>
          <p:cNvSpPr>
            <a:spLocks noChangeArrowheads="1"/>
          </p:cNvSpPr>
          <p:nvPr/>
        </p:nvSpPr>
        <p:spPr bwMode="auto">
          <a:xfrm>
            <a:off x="1055688" y="2922588"/>
            <a:ext cx="384175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S</a:t>
            </a:r>
          </a:p>
        </p:txBody>
      </p:sp>
      <p:sp>
        <p:nvSpPr>
          <p:cNvPr id="5130" name="Oval 9"/>
          <p:cNvSpPr>
            <a:spLocks noChangeArrowheads="1"/>
          </p:cNvSpPr>
          <p:nvPr/>
        </p:nvSpPr>
        <p:spPr bwMode="auto">
          <a:xfrm>
            <a:off x="2976563" y="2562225"/>
            <a:ext cx="384175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QB</a:t>
            </a:r>
          </a:p>
        </p:txBody>
      </p:sp>
      <p:sp>
        <p:nvSpPr>
          <p:cNvPr id="5131" name="Oval 10"/>
          <p:cNvSpPr>
            <a:spLocks noChangeArrowheads="1"/>
          </p:cNvSpPr>
          <p:nvPr/>
        </p:nvSpPr>
        <p:spPr bwMode="auto">
          <a:xfrm>
            <a:off x="4075113" y="2887663"/>
            <a:ext cx="382587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TE</a:t>
            </a:r>
          </a:p>
        </p:txBody>
      </p:sp>
      <p:sp>
        <p:nvSpPr>
          <p:cNvPr id="5132" name="Oval 11"/>
          <p:cNvSpPr>
            <a:spLocks noChangeArrowheads="1"/>
          </p:cNvSpPr>
          <p:nvPr/>
        </p:nvSpPr>
        <p:spPr bwMode="auto">
          <a:xfrm>
            <a:off x="3636963" y="2270125"/>
            <a:ext cx="384175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RB</a:t>
            </a:r>
          </a:p>
        </p:txBody>
      </p:sp>
      <p:sp>
        <p:nvSpPr>
          <p:cNvPr id="5133" name="Oval 12"/>
          <p:cNvSpPr>
            <a:spLocks noChangeArrowheads="1"/>
          </p:cNvSpPr>
          <p:nvPr/>
        </p:nvSpPr>
        <p:spPr bwMode="auto">
          <a:xfrm>
            <a:off x="6243638" y="3151188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LJ</a:t>
            </a:r>
          </a:p>
        </p:txBody>
      </p:sp>
      <p:sp>
        <p:nvSpPr>
          <p:cNvPr id="5134" name="Oval 13"/>
          <p:cNvSpPr>
            <a:spLocks noChangeArrowheads="1"/>
          </p:cNvSpPr>
          <p:nvPr/>
        </p:nvSpPr>
        <p:spPr bwMode="auto">
          <a:xfrm>
            <a:off x="155575" y="3135313"/>
            <a:ext cx="395288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HL</a:t>
            </a:r>
          </a:p>
        </p:txBody>
      </p:sp>
      <p:sp>
        <p:nvSpPr>
          <p:cNvPr id="5135" name="Oval 14"/>
          <p:cNvSpPr>
            <a:spLocks noChangeArrowheads="1"/>
          </p:cNvSpPr>
          <p:nvPr/>
        </p:nvSpPr>
        <p:spPr bwMode="auto">
          <a:xfrm>
            <a:off x="2033588" y="20066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R</a:t>
            </a:r>
          </a:p>
        </p:txBody>
      </p:sp>
      <p:sp>
        <p:nvSpPr>
          <p:cNvPr id="5136" name="Oval 15"/>
          <p:cNvSpPr>
            <a:spLocks noChangeArrowheads="1"/>
          </p:cNvSpPr>
          <p:nvPr/>
        </p:nvSpPr>
        <p:spPr bwMode="auto">
          <a:xfrm>
            <a:off x="3041650" y="3571875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5137" name="Oval 16"/>
          <p:cNvSpPr>
            <a:spLocks noChangeArrowheads="1"/>
          </p:cNvSpPr>
          <p:nvPr/>
        </p:nvSpPr>
        <p:spPr bwMode="auto">
          <a:xfrm>
            <a:off x="6351588" y="46482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FJ</a:t>
            </a:r>
          </a:p>
        </p:txBody>
      </p:sp>
      <p:sp>
        <p:nvSpPr>
          <p:cNvPr id="5138" name="Oval 17"/>
          <p:cNvSpPr>
            <a:spLocks noChangeArrowheads="1"/>
          </p:cNvSpPr>
          <p:nvPr/>
        </p:nvSpPr>
        <p:spPr bwMode="auto">
          <a:xfrm>
            <a:off x="131763" y="4578350"/>
            <a:ext cx="395287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SJ</a:t>
            </a:r>
          </a:p>
        </p:txBody>
      </p:sp>
      <p:pic>
        <p:nvPicPr>
          <p:cNvPr id="5139" name="Picture 18" descr="football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680234">
            <a:off x="3029744" y="3212306"/>
            <a:ext cx="327025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0" name="Oval 19"/>
          <p:cNvSpPr>
            <a:spLocks noChangeArrowheads="1"/>
          </p:cNvSpPr>
          <p:nvPr/>
        </p:nvSpPr>
        <p:spPr bwMode="auto">
          <a:xfrm>
            <a:off x="3957638" y="5040313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BJ</a:t>
            </a:r>
          </a:p>
        </p:txBody>
      </p:sp>
      <p:sp>
        <p:nvSpPr>
          <p:cNvPr id="5141" name="Oval 20"/>
          <p:cNvSpPr>
            <a:spLocks noChangeArrowheads="1"/>
          </p:cNvSpPr>
          <p:nvPr/>
        </p:nvSpPr>
        <p:spPr bwMode="auto">
          <a:xfrm>
            <a:off x="2574925" y="2898775"/>
            <a:ext cx="384175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5142" name="Line 21"/>
          <p:cNvSpPr>
            <a:spLocks noChangeShapeType="1"/>
          </p:cNvSpPr>
          <p:nvPr/>
        </p:nvSpPr>
        <p:spPr bwMode="auto">
          <a:xfrm flipV="1">
            <a:off x="4164013" y="3235325"/>
            <a:ext cx="28575" cy="18716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3" name="Line 24"/>
          <p:cNvSpPr>
            <a:spLocks noChangeShapeType="1"/>
          </p:cNvSpPr>
          <p:nvPr/>
        </p:nvSpPr>
        <p:spPr bwMode="auto">
          <a:xfrm flipV="1">
            <a:off x="206375" y="3236913"/>
            <a:ext cx="1014413" cy="13700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4" name="Line 25"/>
          <p:cNvSpPr>
            <a:spLocks noChangeShapeType="1"/>
          </p:cNvSpPr>
          <p:nvPr/>
        </p:nvSpPr>
        <p:spPr bwMode="auto">
          <a:xfrm flipH="1" flipV="1">
            <a:off x="5197475" y="2989263"/>
            <a:ext cx="1238250" cy="1657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5" name="Text Box 26"/>
          <p:cNvSpPr txBox="1">
            <a:spLocks noChangeArrowheads="1"/>
          </p:cNvSpPr>
          <p:nvPr/>
        </p:nvSpPr>
        <p:spPr bwMode="auto">
          <a:xfrm>
            <a:off x="1238250" y="609600"/>
            <a:ext cx="4321175" cy="4572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Double Wing Two</a:t>
            </a:r>
          </a:p>
        </p:txBody>
      </p:sp>
      <p:sp>
        <p:nvSpPr>
          <p:cNvPr id="5146" name="Line 28"/>
          <p:cNvSpPr>
            <a:spLocks noChangeShapeType="1"/>
          </p:cNvSpPr>
          <p:nvPr/>
        </p:nvSpPr>
        <p:spPr bwMode="auto">
          <a:xfrm flipH="1" flipV="1">
            <a:off x="3984625" y="2459038"/>
            <a:ext cx="2274888" cy="8175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 flipH="1" flipV="1">
            <a:off x="3941763" y="3046413"/>
            <a:ext cx="2319337" cy="3492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6"/>
          <p:cNvSpPr>
            <a:spLocks noChangeShapeType="1"/>
          </p:cNvSpPr>
          <p:nvPr/>
        </p:nvSpPr>
        <p:spPr bwMode="auto">
          <a:xfrm flipH="1" flipV="1">
            <a:off x="3700463" y="2352675"/>
            <a:ext cx="2540000" cy="869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7" name="Oval 2"/>
          <p:cNvSpPr>
            <a:spLocks noChangeArrowheads="1"/>
          </p:cNvSpPr>
          <p:nvPr/>
        </p:nvSpPr>
        <p:spPr bwMode="auto">
          <a:xfrm>
            <a:off x="2420938" y="2895600"/>
            <a:ext cx="339725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6148" name="Oval 3"/>
          <p:cNvSpPr>
            <a:spLocks noChangeArrowheads="1"/>
          </p:cNvSpPr>
          <p:nvPr/>
        </p:nvSpPr>
        <p:spPr bwMode="auto">
          <a:xfrm>
            <a:off x="3360738" y="2894013"/>
            <a:ext cx="341312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3033713" y="2857500"/>
            <a:ext cx="363537" cy="3619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C</a:t>
            </a:r>
          </a:p>
        </p:txBody>
      </p:sp>
      <p:sp>
        <p:nvSpPr>
          <p:cNvPr id="6150" name="Oval 5"/>
          <p:cNvSpPr>
            <a:spLocks noChangeArrowheads="1"/>
          </p:cNvSpPr>
          <p:nvPr/>
        </p:nvSpPr>
        <p:spPr bwMode="auto">
          <a:xfrm>
            <a:off x="3665538" y="2894013"/>
            <a:ext cx="339725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6151" name="Oval 6"/>
          <p:cNvSpPr>
            <a:spLocks noChangeArrowheads="1"/>
          </p:cNvSpPr>
          <p:nvPr/>
        </p:nvSpPr>
        <p:spPr bwMode="auto">
          <a:xfrm>
            <a:off x="4010025" y="2905125"/>
            <a:ext cx="382588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TE</a:t>
            </a:r>
          </a:p>
        </p:txBody>
      </p:sp>
      <p:sp>
        <p:nvSpPr>
          <p:cNvPr id="6152" name="Oval 7"/>
          <p:cNvSpPr>
            <a:spLocks noChangeArrowheads="1"/>
          </p:cNvSpPr>
          <p:nvPr/>
        </p:nvSpPr>
        <p:spPr bwMode="auto">
          <a:xfrm>
            <a:off x="3082925" y="2511425"/>
            <a:ext cx="341313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QB</a:t>
            </a:r>
          </a:p>
        </p:txBody>
      </p:sp>
      <p:sp>
        <p:nvSpPr>
          <p:cNvPr id="6153" name="Oval 8"/>
          <p:cNvSpPr>
            <a:spLocks noChangeArrowheads="1"/>
          </p:cNvSpPr>
          <p:nvPr/>
        </p:nvSpPr>
        <p:spPr bwMode="auto">
          <a:xfrm>
            <a:off x="3338513" y="2232025"/>
            <a:ext cx="341312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RB</a:t>
            </a:r>
          </a:p>
        </p:txBody>
      </p:sp>
      <p:sp>
        <p:nvSpPr>
          <p:cNvPr id="6154" name="Oval 9"/>
          <p:cNvSpPr>
            <a:spLocks noChangeArrowheads="1"/>
          </p:cNvSpPr>
          <p:nvPr/>
        </p:nvSpPr>
        <p:spPr bwMode="auto">
          <a:xfrm>
            <a:off x="6243638" y="3151188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LJ</a:t>
            </a:r>
          </a:p>
        </p:txBody>
      </p:sp>
      <p:sp>
        <p:nvSpPr>
          <p:cNvPr id="6155" name="Oval 10"/>
          <p:cNvSpPr>
            <a:spLocks noChangeArrowheads="1"/>
          </p:cNvSpPr>
          <p:nvPr/>
        </p:nvSpPr>
        <p:spPr bwMode="auto">
          <a:xfrm>
            <a:off x="155575" y="3135313"/>
            <a:ext cx="395288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HL</a:t>
            </a:r>
          </a:p>
        </p:txBody>
      </p:sp>
      <p:sp>
        <p:nvSpPr>
          <p:cNvPr id="6156" name="Oval 11"/>
          <p:cNvSpPr>
            <a:spLocks noChangeArrowheads="1"/>
          </p:cNvSpPr>
          <p:nvPr/>
        </p:nvSpPr>
        <p:spPr bwMode="auto">
          <a:xfrm>
            <a:off x="2020888" y="20447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R</a:t>
            </a:r>
          </a:p>
        </p:txBody>
      </p:sp>
      <p:sp>
        <p:nvSpPr>
          <p:cNvPr id="6157" name="Oval 12"/>
          <p:cNvSpPr>
            <a:spLocks noChangeArrowheads="1"/>
          </p:cNvSpPr>
          <p:nvPr/>
        </p:nvSpPr>
        <p:spPr bwMode="auto">
          <a:xfrm>
            <a:off x="3028950" y="3521075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6158" name="Oval 13"/>
          <p:cNvSpPr>
            <a:spLocks noChangeArrowheads="1"/>
          </p:cNvSpPr>
          <p:nvPr/>
        </p:nvSpPr>
        <p:spPr bwMode="auto">
          <a:xfrm>
            <a:off x="6148388" y="46228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FJ</a:t>
            </a:r>
          </a:p>
        </p:txBody>
      </p:sp>
      <p:sp>
        <p:nvSpPr>
          <p:cNvPr id="6159" name="Oval 14"/>
          <p:cNvSpPr>
            <a:spLocks noChangeArrowheads="1"/>
          </p:cNvSpPr>
          <p:nvPr/>
        </p:nvSpPr>
        <p:spPr bwMode="auto">
          <a:xfrm>
            <a:off x="246063" y="4641850"/>
            <a:ext cx="395287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SJ</a:t>
            </a:r>
          </a:p>
        </p:txBody>
      </p:sp>
      <p:pic>
        <p:nvPicPr>
          <p:cNvPr id="6160" name="Picture 15" descr="football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680234">
            <a:off x="3070225" y="3203575"/>
            <a:ext cx="276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1" name="Oval 16"/>
          <p:cNvSpPr>
            <a:spLocks noChangeArrowheads="1"/>
          </p:cNvSpPr>
          <p:nvPr/>
        </p:nvSpPr>
        <p:spPr bwMode="auto">
          <a:xfrm>
            <a:off x="2733675" y="2898775"/>
            <a:ext cx="341313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H="1" flipV="1">
            <a:off x="5286375" y="2998788"/>
            <a:ext cx="1009650" cy="1724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1096963" y="620713"/>
            <a:ext cx="3841750" cy="4572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Double Flanker Two</a:t>
            </a:r>
          </a:p>
        </p:txBody>
      </p:sp>
      <p:sp>
        <p:nvSpPr>
          <p:cNvPr id="6164" name="Oval 20"/>
          <p:cNvSpPr>
            <a:spLocks noChangeArrowheads="1"/>
          </p:cNvSpPr>
          <p:nvPr/>
        </p:nvSpPr>
        <p:spPr bwMode="auto">
          <a:xfrm>
            <a:off x="3773488" y="5060950"/>
            <a:ext cx="395287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BJ</a:t>
            </a:r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V="1">
            <a:off x="4003675" y="3263900"/>
            <a:ext cx="149225" cy="18145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6" name="Oval 22"/>
          <p:cNvSpPr>
            <a:spLocks noChangeArrowheads="1"/>
          </p:cNvSpPr>
          <p:nvPr/>
        </p:nvSpPr>
        <p:spPr bwMode="auto">
          <a:xfrm>
            <a:off x="4987925" y="2659063"/>
            <a:ext cx="339725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 flipV="1">
            <a:off x="565150" y="3019425"/>
            <a:ext cx="1495425" cy="144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8" name="Oval 24"/>
          <p:cNvSpPr>
            <a:spLocks noChangeArrowheads="1"/>
          </p:cNvSpPr>
          <p:nvPr/>
        </p:nvSpPr>
        <p:spPr bwMode="auto">
          <a:xfrm>
            <a:off x="1011238" y="2746375"/>
            <a:ext cx="341312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6169" name="Oval 25"/>
          <p:cNvSpPr>
            <a:spLocks noChangeArrowheads="1"/>
          </p:cNvSpPr>
          <p:nvPr/>
        </p:nvSpPr>
        <p:spPr bwMode="auto">
          <a:xfrm>
            <a:off x="2019300" y="2898775"/>
            <a:ext cx="41275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TE</a:t>
            </a:r>
          </a:p>
        </p:txBody>
      </p:sp>
      <p:sp>
        <p:nvSpPr>
          <p:cNvPr id="6170" name="Line 31"/>
          <p:cNvSpPr>
            <a:spLocks noChangeShapeType="1"/>
          </p:cNvSpPr>
          <p:nvPr/>
        </p:nvSpPr>
        <p:spPr bwMode="auto">
          <a:xfrm flipV="1">
            <a:off x="555625" y="3082925"/>
            <a:ext cx="612775" cy="155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7"/>
          <p:cNvSpPr>
            <a:spLocks noChangeShapeType="1"/>
          </p:cNvSpPr>
          <p:nvPr/>
        </p:nvSpPr>
        <p:spPr bwMode="auto">
          <a:xfrm flipH="1" flipV="1">
            <a:off x="3767138" y="2459038"/>
            <a:ext cx="2492375" cy="8175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1" name="Line 23"/>
          <p:cNvSpPr>
            <a:spLocks noChangeShapeType="1"/>
          </p:cNvSpPr>
          <p:nvPr/>
        </p:nvSpPr>
        <p:spPr bwMode="auto">
          <a:xfrm flipV="1">
            <a:off x="420688" y="3089275"/>
            <a:ext cx="1409700" cy="6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2" name="Oval 2"/>
          <p:cNvSpPr>
            <a:spLocks noChangeArrowheads="1"/>
          </p:cNvSpPr>
          <p:nvPr/>
        </p:nvSpPr>
        <p:spPr bwMode="auto">
          <a:xfrm>
            <a:off x="2190750" y="2852738"/>
            <a:ext cx="368300" cy="36353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7173" name="Oval 3"/>
          <p:cNvSpPr>
            <a:spLocks noChangeArrowheads="1"/>
          </p:cNvSpPr>
          <p:nvPr/>
        </p:nvSpPr>
        <p:spPr bwMode="auto">
          <a:xfrm>
            <a:off x="3376613" y="2851150"/>
            <a:ext cx="369887" cy="3635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2959100" y="2808288"/>
            <a:ext cx="393700" cy="4111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C</a:t>
            </a:r>
          </a:p>
        </p:txBody>
      </p:sp>
      <p:sp>
        <p:nvSpPr>
          <p:cNvPr id="7175" name="Oval 5"/>
          <p:cNvSpPr>
            <a:spLocks noChangeArrowheads="1"/>
          </p:cNvSpPr>
          <p:nvPr/>
        </p:nvSpPr>
        <p:spPr bwMode="auto">
          <a:xfrm>
            <a:off x="3797300" y="2851150"/>
            <a:ext cx="368300" cy="3635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7176" name="Oval 6"/>
          <p:cNvSpPr>
            <a:spLocks noChangeArrowheads="1"/>
          </p:cNvSpPr>
          <p:nvPr/>
        </p:nvSpPr>
        <p:spPr bwMode="auto">
          <a:xfrm>
            <a:off x="4997450" y="2690813"/>
            <a:ext cx="368300" cy="3651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7177" name="Oval 7"/>
          <p:cNvSpPr>
            <a:spLocks noChangeArrowheads="1"/>
          </p:cNvSpPr>
          <p:nvPr/>
        </p:nvSpPr>
        <p:spPr bwMode="auto">
          <a:xfrm>
            <a:off x="1784350" y="2847975"/>
            <a:ext cx="412750" cy="3937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TE</a:t>
            </a:r>
          </a:p>
        </p:txBody>
      </p:sp>
      <p:sp>
        <p:nvSpPr>
          <p:cNvPr id="7178" name="Oval 8"/>
          <p:cNvSpPr>
            <a:spLocks noChangeArrowheads="1"/>
          </p:cNvSpPr>
          <p:nvPr/>
        </p:nvSpPr>
        <p:spPr bwMode="auto">
          <a:xfrm>
            <a:off x="1027113" y="2587625"/>
            <a:ext cx="427037" cy="37941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7179" name="Oval 9"/>
          <p:cNvSpPr>
            <a:spLocks noChangeArrowheads="1"/>
          </p:cNvSpPr>
          <p:nvPr/>
        </p:nvSpPr>
        <p:spPr bwMode="auto">
          <a:xfrm>
            <a:off x="2982913" y="2503488"/>
            <a:ext cx="427037" cy="37941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QB</a:t>
            </a:r>
          </a:p>
        </p:txBody>
      </p:sp>
      <p:sp>
        <p:nvSpPr>
          <p:cNvPr id="7180" name="Oval 10"/>
          <p:cNvSpPr>
            <a:spLocks noChangeArrowheads="1"/>
          </p:cNvSpPr>
          <p:nvPr/>
        </p:nvSpPr>
        <p:spPr bwMode="auto">
          <a:xfrm>
            <a:off x="4221163" y="2873375"/>
            <a:ext cx="368300" cy="3635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TE</a:t>
            </a:r>
          </a:p>
        </p:txBody>
      </p:sp>
      <p:sp>
        <p:nvSpPr>
          <p:cNvPr id="7181" name="Oval 11"/>
          <p:cNvSpPr>
            <a:spLocks noChangeArrowheads="1"/>
          </p:cNvSpPr>
          <p:nvPr/>
        </p:nvSpPr>
        <p:spPr bwMode="auto">
          <a:xfrm>
            <a:off x="3370263" y="2181225"/>
            <a:ext cx="427037" cy="4095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RB</a:t>
            </a:r>
          </a:p>
        </p:txBody>
      </p:sp>
      <p:sp>
        <p:nvSpPr>
          <p:cNvPr id="7182" name="Oval 12"/>
          <p:cNvSpPr>
            <a:spLocks noChangeArrowheads="1"/>
          </p:cNvSpPr>
          <p:nvPr/>
        </p:nvSpPr>
        <p:spPr bwMode="auto">
          <a:xfrm>
            <a:off x="6243638" y="3151188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LJ</a:t>
            </a:r>
          </a:p>
        </p:txBody>
      </p:sp>
      <p:sp>
        <p:nvSpPr>
          <p:cNvPr id="7183" name="Oval 13"/>
          <p:cNvSpPr>
            <a:spLocks noChangeArrowheads="1"/>
          </p:cNvSpPr>
          <p:nvPr/>
        </p:nvSpPr>
        <p:spPr bwMode="auto">
          <a:xfrm>
            <a:off x="155575" y="3135313"/>
            <a:ext cx="395288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HL</a:t>
            </a:r>
          </a:p>
        </p:txBody>
      </p:sp>
      <p:sp>
        <p:nvSpPr>
          <p:cNvPr id="7184" name="Oval 14"/>
          <p:cNvSpPr>
            <a:spLocks noChangeArrowheads="1"/>
          </p:cNvSpPr>
          <p:nvPr/>
        </p:nvSpPr>
        <p:spPr bwMode="auto">
          <a:xfrm>
            <a:off x="2211388" y="20828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R</a:t>
            </a:r>
          </a:p>
        </p:txBody>
      </p:sp>
      <p:sp>
        <p:nvSpPr>
          <p:cNvPr id="7185" name="Oval 15"/>
          <p:cNvSpPr>
            <a:spLocks noChangeArrowheads="1"/>
          </p:cNvSpPr>
          <p:nvPr/>
        </p:nvSpPr>
        <p:spPr bwMode="auto">
          <a:xfrm>
            <a:off x="3041650" y="3597275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7186" name="Oval 16"/>
          <p:cNvSpPr>
            <a:spLocks noChangeArrowheads="1"/>
          </p:cNvSpPr>
          <p:nvPr/>
        </p:nvSpPr>
        <p:spPr bwMode="auto">
          <a:xfrm>
            <a:off x="6275388" y="45593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FJ</a:t>
            </a:r>
          </a:p>
        </p:txBody>
      </p:sp>
      <p:sp>
        <p:nvSpPr>
          <p:cNvPr id="7187" name="Oval 17"/>
          <p:cNvSpPr>
            <a:spLocks noChangeArrowheads="1"/>
          </p:cNvSpPr>
          <p:nvPr/>
        </p:nvSpPr>
        <p:spPr bwMode="auto">
          <a:xfrm>
            <a:off x="207963" y="4616450"/>
            <a:ext cx="395287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SJ</a:t>
            </a:r>
          </a:p>
        </p:txBody>
      </p:sp>
      <p:pic>
        <p:nvPicPr>
          <p:cNvPr id="7188" name="Picture 18" descr="football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680234">
            <a:off x="3100387" y="3216276"/>
            <a:ext cx="290513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9" name="Oval 19"/>
          <p:cNvSpPr>
            <a:spLocks noChangeArrowheads="1"/>
          </p:cNvSpPr>
          <p:nvPr/>
        </p:nvSpPr>
        <p:spPr bwMode="auto">
          <a:xfrm>
            <a:off x="3906838" y="5091113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BJ</a:t>
            </a:r>
          </a:p>
        </p:txBody>
      </p:sp>
      <p:sp>
        <p:nvSpPr>
          <p:cNvPr id="7190" name="Oval 20"/>
          <p:cNvSpPr>
            <a:spLocks noChangeArrowheads="1"/>
          </p:cNvSpPr>
          <p:nvPr/>
        </p:nvSpPr>
        <p:spPr bwMode="auto">
          <a:xfrm>
            <a:off x="2574925" y="2855913"/>
            <a:ext cx="369888" cy="36353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7191" name="Line 21"/>
          <p:cNvSpPr>
            <a:spLocks noChangeShapeType="1"/>
          </p:cNvSpPr>
          <p:nvPr/>
        </p:nvSpPr>
        <p:spPr bwMode="auto">
          <a:xfrm flipV="1">
            <a:off x="4159250" y="3235325"/>
            <a:ext cx="193675" cy="18208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 flipV="1">
            <a:off x="461963" y="3017838"/>
            <a:ext cx="657225" cy="16525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 flipH="1" flipV="1">
            <a:off x="5226050" y="3003550"/>
            <a:ext cx="1146175" cy="1668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1874838" y="633413"/>
            <a:ext cx="3178175" cy="4572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Double Tight End Two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3"/>
          <p:cNvSpPr>
            <a:spLocks noChangeShapeType="1"/>
          </p:cNvSpPr>
          <p:nvPr/>
        </p:nvSpPr>
        <p:spPr bwMode="auto">
          <a:xfrm flipV="1">
            <a:off x="420688" y="2322513"/>
            <a:ext cx="2076450" cy="8270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5" name="Oval 2"/>
          <p:cNvSpPr>
            <a:spLocks noChangeArrowheads="1"/>
          </p:cNvSpPr>
          <p:nvPr/>
        </p:nvSpPr>
        <p:spPr bwMode="auto">
          <a:xfrm>
            <a:off x="2449513" y="2895600"/>
            <a:ext cx="311150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8196" name="Oval 3"/>
          <p:cNvSpPr>
            <a:spLocks noChangeArrowheads="1"/>
          </p:cNvSpPr>
          <p:nvPr/>
        </p:nvSpPr>
        <p:spPr bwMode="auto">
          <a:xfrm>
            <a:off x="3419475" y="2894013"/>
            <a:ext cx="325438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3097213" y="2857500"/>
            <a:ext cx="300037" cy="3619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C</a:t>
            </a:r>
          </a:p>
        </p:txBody>
      </p:sp>
      <p:sp>
        <p:nvSpPr>
          <p:cNvPr id="8198" name="Oval 5"/>
          <p:cNvSpPr>
            <a:spLocks noChangeArrowheads="1"/>
          </p:cNvSpPr>
          <p:nvPr/>
        </p:nvSpPr>
        <p:spPr bwMode="auto">
          <a:xfrm>
            <a:off x="3754438" y="2894013"/>
            <a:ext cx="323850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8199" name="Oval 6"/>
          <p:cNvSpPr>
            <a:spLocks noChangeArrowheads="1"/>
          </p:cNvSpPr>
          <p:nvPr/>
        </p:nvSpPr>
        <p:spPr bwMode="auto">
          <a:xfrm>
            <a:off x="4699000" y="2978150"/>
            <a:ext cx="323850" cy="27781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S</a:t>
            </a:r>
          </a:p>
        </p:txBody>
      </p:sp>
      <p:sp>
        <p:nvSpPr>
          <p:cNvPr id="8200" name="Oval 7"/>
          <p:cNvSpPr>
            <a:spLocks noChangeArrowheads="1"/>
          </p:cNvSpPr>
          <p:nvPr/>
        </p:nvSpPr>
        <p:spPr bwMode="auto">
          <a:xfrm>
            <a:off x="2047875" y="2905125"/>
            <a:ext cx="384175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TE</a:t>
            </a:r>
          </a:p>
        </p:txBody>
      </p:sp>
      <p:sp>
        <p:nvSpPr>
          <p:cNvPr id="8201" name="Oval 8"/>
          <p:cNvSpPr>
            <a:spLocks noChangeArrowheads="1"/>
          </p:cNvSpPr>
          <p:nvPr/>
        </p:nvSpPr>
        <p:spPr bwMode="auto">
          <a:xfrm>
            <a:off x="1000125" y="2551113"/>
            <a:ext cx="369888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8202" name="Oval 9"/>
          <p:cNvSpPr>
            <a:spLocks noChangeArrowheads="1"/>
          </p:cNvSpPr>
          <p:nvPr/>
        </p:nvSpPr>
        <p:spPr bwMode="auto">
          <a:xfrm>
            <a:off x="3098800" y="2482850"/>
            <a:ext cx="382588" cy="3492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QB</a:t>
            </a:r>
          </a:p>
        </p:txBody>
      </p:sp>
      <p:sp>
        <p:nvSpPr>
          <p:cNvPr id="8203" name="Oval 10"/>
          <p:cNvSpPr>
            <a:spLocks noChangeArrowheads="1"/>
          </p:cNvSpPr>
          <p:nvPr/>
        </p:nvSpPr>
        <p:spPr bwMode="auto">
          <a:xfrm>
            <a:off x="3611563" y="2235200"/>
            <a:ext cx="396875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RB</a:t>
            </a:r>
          </a:p>
        </p:txBody>
      </p:sp>
      <p:sp>
        <p:nvSpPr>
          <p:cNvPr id="8204" name="Oval 11"/>
          <p:cNvSpPr>
            <a:spLocks noChangeArrowheads="1"/>
          </p:cNvSpPr>
          <p:nvPr/>
        </p:nvSpPr>
        <p:spPr bwMode="auto">
          <a:xfrm>
            <a:off x="2511425" y="2230438"/>
            <a:ext cx="368300" cy="3365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RB</a:t>
            </a:r>
          </a:p>
        </p:txBody>
      </p:sp>
      <p:sp>
        <p:nvSpPr>
          <p:cNvPr id="8205" name="Oval 12"/>
          <p:cNvSpPr>
            <a:spLocks noChangeArrowheads="1"/>
          </p:cNvSpPr>
          <p:nvPr/>
        </p:nvSpPr>
        <p:spPr bwMode="auto">
          <a:xfrm>
            <a:off x="6243638" y="3151188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HL</a:t>
            </a:r>
          </a:p>
        </p:txBody>
      </p:sp>
      <p:sp>
        <p:nvSpPr>
          <p:cNvPr id="8206" name="Oval 13"/>
          <p:cNvSpPr>
            <a:spLocks noChangeArrowheads="1"/>
          </p:cNvSpPr>
          <p:nvPr/>
        </p:nvSpPr>
        <p:spPr bwMode="auto">
          <a:xfrm>
            <a:off x="155575" y="3135313"/>
            <a:ext cx="395288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LJ</a:t>
            </a:r>
          </a:p>
        </p:txBody>
      </p:sp>
      <p:sp>
        <p:nvSpPr>
          <p:cNvPr id="8207" name="Oval 14"/>
          <p:cNvSpPr>
            <a:spLocks noChangeArrowheads="1"/>
          </p:cNvSpPr>
          <p:nvPr/>
        </p:nvSpPr>
        <p:spPr bwMode="auto">
          <a:xfrm>
            <a:off x="1868488" y="19939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R</a:t>
            </a:r>
          </a:p>
        </p:txBody>
      </p:sp>
      <p:sp>
        <p:nvSpPr>
          <p:cNvPr id="8208" name="Oval 15"/>
          <p:cNvSpPr>
            <a:spLocks noChangeArrowheads="1"/>
          </p:cNvSpPr>
          <p:nvPr/>
        </p:nvSpPr>
        <p:spPr bwMode="auto">
          <a:xfrm>
            <a:off x="3067050" y="3597275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8209" name="Oval 16"/>
          <p:cNvSpPr>
            <a:spLocks noChangeArrowheads="1"/>
          </p:cNvSpPr>
          <p:nvPr/>
        </p:nvSpPr>
        <p:spPr bwMode="auto">
          <a:xfrm>
            <a:off x="6351588" y="46609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SJ</a:t>
            </a:r>
          </a:p>
        </p:txBody>
      </p:sp>
      <p:sp>
        <p:nvSpPr>
          <p:cNvPr id="8210" name="Oval 17"/>
          <p:cNvSpPr>
            <a:spLocks noChangeArrowheads="1"/>
          </p:cNvSpPr>
          <p:nvPr/>
        </p:nvSpPr>
        <p:spPr bwMode="auto">
          <a:xfrm>
            <a:off x="131763" y="4591050"/>
            <a:ext cx="395287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FJ</a:t>
            </a:r>
          </a:p>
        </p:txBody>
      </p:sp>
      <p:pic>
        <p:nvPicPr>
          <p:cNvPr id="8211" name="Picture 18" descr="football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680234">
            <a:off x="3100387" y="3216276"/>
            <a:ext cx="290513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2" name="Oval 19"/>
          <p:cNvSpPr>
            <a:spLocks noChangeArrowheads="1"/>
          </p:cNvSpPr>
          <p:nvPr/>
        </p:nvSpPr>
        <p:spPr bwMode="auto">
          <a:xfrm>
            <a:off x="2357438" y="5037138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BJ</a:t>
            </a:r>
          </a:p>
        </p:txBody>
      </p:sp>
      <p:sp>
        <p:nvSpPr>
          <p:cNvPr id="8213" name="Oval 20"/>
          <p:cNvSpPr>
            <a:spLocks noChangeArrowheads="1"/>
          </p:cNvSpPr>
          <p:nvPr/>
        </p:nvSpPr>
        <p:spPr bwMode="auto">
          <a:xfrm>
            <a:off x="2733675" y="2898775"/>
            <a:ext cx="341313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8214" name="Line 21"/>
          <p:cNvSpPr>
            <a:spLocks noChangeShapeType="1"/>
          </p:cNvSpPr>
          <p:nvPr/>
        </p:nvSpPr>
        <p:spPr bwMode="auto">
          <a:xfrm flipH="1" flipV="1">
            <a:off x="2263775" y="3263900"/>
            <a:ext cx="195263" cy="1773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5" name="Line 24"/>
          <p:cNvSpPr>
            <a:spLocks noChangeShapeType="1"/>
          </p:cNvSpPr>
          <p:nvPr/>
        </p:nvSpPr>
        <p:spPr bwMode="auto">
          <a:xfrm flipV="1">
            <a:off x="436563" y="2847975"/>
            <a:ext cx="606425" cy="1708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6" name="Line 25"/>
          <p:cNvSpPr>
            <a:spLocks noChangeShapeType="1"/>
          </p:cNvSpPr>
          <p:nvPr/>
        </p:nvSpPr>
        <p:spPr bwMode="auto">
          <a:xfrm flipH="1" flipV="1">
            <a:off x="4949825" y="3163888"/>
            <a:ext cx="1397000" cy="1724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7" name="Text Box 26"/>
          <p:cNvSpPr txBox="1">
            <a:spLocks noChangeArrowheads="1"/>
          </p:cNvSpPr>
          <p:nvPr/>
        </p:nvSpPr>
        <p:spPr bwMode="auto">
          <a:xfrm>
            <a:off x="1828800" y="609600"/>
            <a:ext cx="3178175" cy="4572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Pro Set Two</a:t>
            </a:r>
          </a:p>
        </p:txBody>
      </p:sp>
      <p:sp>
        <p:nvSpPr>
          <p:cNvPr id="8218" name="Line 27"/>
          <p:cNvSpPr>
            <a:spLocks noChangeShapeType="1"/>
          </p:cNvSpPr>
          <p:nvPr/>
        </p:nvSpPr>
        <p:spPr bwMode="auto">
          <a:xfrm flipH="1" flipV="1">
            <a:off x="3984625" y="2459038"/>
            <a:ext cx="2274888" cy="8175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3"/>
          <p:cNvSpPr>
            <a:spLocks noChangeShapeType="1"/>
          </p:cNvSpPr>
          <p:nvPr/>
        </p:nvSpPr>
        <p:spPr bwMode="auto">
          <a:xfrm flipV="1">
            <a:off x="420688" y="2363788"/>
            <a:ext cx="2619375" cy="7858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19" name="Oval 2"/>
          <p:cNvSpPr>
            <a:spLocks noChangeArrowheads="1"/>
          </p:cNvSpPr>
          <p:nvPr/>
        </p:nvSpPr>
        <p:spPr bwMode="auto">
          <a:xfrm>
            <a:off x="2436813" y="2895600"/>
            <a:ext cx="323850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9220" name="Oval 3"/>
          <p:cNvSpPr>
            <a:spLocks noChangeArrowheads="1"/>
          </p:cNvSpPr>
          <p:nvPr/>
        </p:nvSpPr>
        <p:spPr bwMode="auto">
          <a:xfrm>
            <a:off x="3419475" y="2894013"/>
            <a:ext cx="325438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3097213" y="2857500"/>
            <a:ext cx="346075" cy="3619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C</a:t>
            </a:r>
          </a:p>
        </p:txBody>
      </p:sp>
      <p:sp>
        <p:nvSpPr>
          <p:cNvPr id="9222" name="Oval 5"/>
          <p:cNvSpPr>
            <a:spLocks noChangeArrowheads="1"/>
          </p:cNvSpPr>
          <p:nvPr/>
        </p:nvSpPr>
        <p:spPr bwMode="auto">
          <a:xfrm>
            <a:off x="3783013" y="2894013"/>
            <a:ext cx="323850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9223" name="Oval 6"/>
          <p:cNvSpPr>
            <a:spLocks noChangeArrowheads="1"/>
          </p:cNvSpPr>
          <p:nvPr/>
        </p:nvSpPr>
        <p:spPr bwMode="auto">
          <a:xfrm>
            <a:off x="5084763" y="2690813"/>
            <a:ext cx="381000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9224" name="Oval 7"/>
          <p:cNvSpPr>
            <a:spLocks noChangeArrowheads="1"/>
          </p:cNvSpPr>
          <p:nvPr/>
        </p:nvSpPr>
        <p:spPr bwMode="auto">
          <a:xfrm>
            <a:off x="1990725" y="2652713"/>
            <a:ext cx="325438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9225" name="Oval 8"/>
          <p:cNvSpPr>
            <a:spLocks noChangeArrowheads="1"/>
          </p:cNvSpPr>
          <p:nvPr/>
        </p:nvSpPr>
        <p:spPr bwMode="auto">
          <a:xfrm>
            <a:off x="1157288" y="2922588"/>
            <a:ext cx="398462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S</a:t>
            </a:r>
          </a:p>
        </p:txBody>
      </p:sp>
      <p:sp>
        <p:nvSpPr>
          <p:cNvPr id="9226" name="Oval 9"/>
          <p:cNvSpPr>
            <a:spLocks noChangeArrowheads="1"/>
          </p:cNvSpPr>
          <p:nvPr/>
        </p:nvSpPr>
        <p:spPr bwMode="auto">
          <a:xfrm>
            <a:off x="3141663" y="2511425"/>
            <a:ext cx="325437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QB</a:t>
            </a:r>
          </a:p>
        </p:txBody>
      </p:sp>
      <p:sp>
        <p:nvSpPr>
          <p:cNvPr id="9227" name="Oval 10"/>
          <p:cNvSpPr>
            <a:spLocks noChangeArrowheads="1"/>
          </p:cNvSpPr>
          <p:nvPr/>
        </p:nvSpPr>
        <p:spPr bwMode="auto">
          <a:xfrm>
            <a:off x="4103688" y="2916238"/>
            <a:ext cx="411162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TE</a:t>
            </a:r>
          </a:p>
        </p:txBody>
      </p:sp>
      <p:sp>
        <p:nvSpPr>
          <p:cNvPr id="9228" name="Oval 11"/>
          <p:cNvSpPr>
            <a:spLocks noChangeArrowheads="1"/>
          </p:cNvSpPr>
          <p:nvPr/>
        </p:nvSpPr>
        <p:spPr bwMode="auto">
          <a:xfrm>
            <a:off x="3143250" y="2146300"/>
            <a:ext cx="354013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600"/>
              <a:t>RB</a:t>
            </a:r>
          </a:p>
        </p:txBody>
      </p:sp>
      <p:sp>
        <p:nvSpPr>
          <p:cNvPr id="9229" name="Oval 12"/>
          <p:cNvSpPr>
            <a:spLocks noChangeArrowheads="1"/>
          </p:cNvSpPr>
          <p:nvPr/>
        </p:nvSpPr>
        <p:spPr bwMode="auto">
          <a:xfrm>
            <a:off x="6243638" y="3151188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HL</a:t>
            </a:r>
          </a:p>
        </p:txBody>
      </p:sp>
      <p:sp>
        <p:nvSpPr>
          <p:cNvPr id="9230" name="Oval 13"/>
          <p:cNvSpPr>
            <a:spLocks noChangeArrowheads="1"/>
          </p:cNvSpPr>
          <p:nvPr/>
        </p:nvSpPr>
        <p:spPr bwMode="auto">
          <a:xfrm>
            <a:off x="155575" y="3135313"/>
            <a:ext cx="395288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LJ</a:t>
            </a:r>
          </a:p>
        </p:txBody>
      </p:sp>
      <p:sp>
        <p:nvSpPr>
          <p:cNvPr id="9231" name="Oval 14"/>
          <p:cNvSpPr>
            <a:spLocks noChangeArrowheads="1"/>
          </p:cNvSpPr>
          <p:nvPr/>
        </p:nvSpPr>
        <p:spPr bwMode="auto">
          <a:xfrm>
            <a:off x="2008188" y="18796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R</a:t>
            </a:r>
          </a:p>
        </p:txBody>
      </p:sp>
      <p:sp>
        <p:nvSpPr>
          <p:cNvPr id="9232" name="Oval 15"/>
          <p:cNvSpPr>
            <a:spLocks noChangeArrowheads="1"/>
          </p:cNvSpPr>
          <p:nvPr/>
        </p:nvSpPr>
        <p:spPr bwMode="auto">
          <a:xfrm>
            <a:off x="3041650" y="3571875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9233" name="Oval 16"/>
          <p:cNvSpPr>
            <a:spLocks noChangeArrowheads="1"/>
          </p:cNvSpPr>
          <p:nvPr/>
        </p:nvSpPr>
        <p:spPr bwMode="auto">
          <a:xfrm>
            <a:off x="6351588" y="47117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SJ</a:t>
            </a:r>
          </a:p>
        </p:txBody>
      </p:sp>
      <p:sp>
        <p:nvSpPr>
          <p:cNvPr id="9234" name="Oval 17"/>
          <p:cNvSpPr>
            <a:spLocks noChangeArrowheads="1"/>
          </p:cNvSpPr>
          <p:nvPr/>
        </p:nvSpPr>
        <p:spPr bwMode="auto">
          <a:xfrm>
            <a:off x="131763" y="4641850"/>
            <a:ext cx="395287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FJ</a:t>
            </a:r>
          </a:p>
        </p:txBody>
      </p:sp>
      <p:pic>
        <p:nvPicPr>
          <p:cNvPr id="9235" name="Picture 18" descr="football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680234">
            <a:off x="3128963" y="3217863"/>
            <a:ext cx="290512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6" name="Oval 19"/>
          <p:cNvSpPr>
            <a:spLocks noChangeArrowheads="1"/>
          </p:cNvSpPr>
          <p:nvPr/>
        </p:nvSpPr>
        <p:spPr bwMode="auto">
          <a:xfrm>
            <a:off x="2509838" y="5092700"/>
            <a:ext cx="395287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BJ</a:t>
            </a:r>
          </a:p>
        </p:txBody>
      </p:sp>
      <p:sp>
        <p:nvSpPr>
          <p:cNvPr id="9237" name="Oval 20"/>
          <p:cNvSpPr>
            <a:spLocks noChangeArrowheads="1"/>
          </p:cNvSpPr>
          <p:nvPr/>
        </p:nvSpPr>
        <p:spPr bwMode="auto">
          <a:xfrm>
            <a:off x="2733675" y="2898775"/>
            <a:ext cx="325438" cy="320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9238" name="Line 21"/>
          <p:cNvSpPr>
            <a:spLocks noChangeShapeType="1"/>
          </p:cNvSpPr>
          <p:nvPr/>
        </p:nvSpPr>
        <p:spPr bwMode="auto">
          <a:xfrm flipH="1" flipV="1">
            <a:off x="2147888" y="2944813"/>
            <a:ext cx="454025" cy="21145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9" name="Line 24"/>
          <p:cNvSpPr>
            <a:spLocks noChangeShapeType="1"/>
          </p:cNvSpPr>
          <p:nvPr/>
        </p:nvSpPr>
        <p:spPr bwMode="auto">
          <a:xfrm flipV="1">
            <a:off x="449263" y="3236913"/>
            <a:ext cx="771525" cy="15478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0" name="Line 25"/>
          <p:cNvSpPr>
            <a:spLocks noChangeShapeType="1"/>
          </p:cNvSpPr>
          <p:nvPr/>
        </p:nvSpPr>
        <p:spPr bwMode="auto">
          <a:xfrm flipH="1" flipV="1">
            <a:off x="5226050" y="3003550"/>
            <a:ext cx="1146175" cy="1782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1" name="Text Box 26"/>
          <p:cNvSpPr txBox="1">
            <a:spLocks noChangeArrowheads="1"/>
          </p:cNvSpPr>
          <p:nvPr/>
        </p:nvSpPr>
        <p:spPr bwMode="auto">
          <a:xfrm>
            <a:off x="1858963" y="623888"/>
            <a:ext cx="3178175" cy="4572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Double Wing One</a:t>
            </a:r>
          </a:p>
        </p:txBody>
      </p:sp>
      <p:sp>
        <p:nvSpPr>
          <p:cNvPr id="9242" name="Line 28"/>
          <p:cNvSpPr>
            <a:spLocks noChangeShapeType="1"/>
          </p:cNvSpPr>
          <p:nvPr/>
        </p:nvSpPr>
        <p:spPr bwMode="auto">
          <a:xfrm flipH="1" flipV="1">
            <a:off x="4579938" y="3097213"/>
            <a:ext cx="1679575" cy="1793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2379663" y="2895600"/>
            <a:ext cx="366712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3419475" y="2894013"/>
            <a:ext cx="368300" cy="3349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067050" y="2857500"/>
            <a:ext cx="390525" cy="377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C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3738563" y="2894013"/>
            <a:ext cx="366712" cy="3349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T</a:t>
            </a:r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4097338" y="2905125"/>
            <a:ext cx="366712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TE</a:t>
            </a:r>
          </a:p>
        </p:txBody>
      </p:sp>
      <p:sp>
        <p:nvSpPr>
          <p:cNvPr id="10247" name="Oval 8"/>
          <p:cNvSpPr>
            <a:spLocks noChangeArrowheads="1"/>
          </p:cNvSpPr>
          <p:nvPr/>
        </p:nvSpPr>
        <p:spPr bwMode="auto">
          <a:xfrm>
            <a:off x="3113088" y="2511425"/>
            <a:ext cx="36830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QB</a:t>
            </a:r>
          </a:p>
        </p:txBody>
      </p:sp>
      <p:sp>
        <p:nvSpPr>
          <p:cNvPr id="10248" name="Oval 9"/>
          <p:cNvSpPr>
            <a:spLocks noChangeArrowheads="1"/>
          </p:cNvSpPr>
          <p:nvPr/>
        </p:nvSpPr>
        <p:spPr bwMode="auto">
          <a:xfrm>
            <a:off x="3101975" y="2127250"/>
            <a:ext cx="396875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RB</a:t>
            </a:r>
          </a:p>
        </p:txBody>
      </p:sp>
      <p:sp>
        <p:nvSpPr>
          <p:cNvPr id="10249" name="Oval 10"/>
          <p:cNvSpPr>
            <a:spLocks noChangeArrowheads="1"/>
          </p:cNvSpPr>
          <p:nvPr/>
        </p:nvSpPr>
        <p:spPr bwMode="auto">
          <a:xfrm>
            <a:off x="6243638" y="3151188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HL</a:t>
            </a:r>
          </a:p>
        </p:txBody>
      </p:sp>
      <p:sp>
        <p:nvSpPr>
          <p:cNvPr id="10250" name="Oval 11"/>
          <p:cNvSpPr>
            <a:spLocks noChangeArrowheads="1"/>
          </p:cNvSpPr>
          <p:nvPr/>
        </p:nvSpPr>
        <p:spPr bwMode="auto">
          <a:xfrm>
            <a:off x="155575" y="3135313"/>
            <a:ext cx="395288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LJ</a:t>
            </a:r>
          </a:p>
        </p:txBody>
      </p:sp>
      <p:sp>
        <p:nvSpPr>
          <p:cNvPr id="10251" name="Oval 12"/>
          <p:cNvSpPr>
            <a:spLocks noChangeArrowheads="1"/>
          </p:cNvSpPr>
          <p:nvPr/>
        </p:nvSpPr>
        <p:spPr bwMode="auto">
          <a:xfrm>
            <a:off x="2033588" y="19050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R</a:t>
            </a:r>
          </a:p>
        </p:txBody>
      </p:sp>
      <p:sp>
        <p:nvSpPr>
          <p:cNvPr id="10252" name="Oval 13"/>
          <p:cNvSpPr>
            <a:spLocks noChangeArrowheads="1"/>
          </p:cNvSpPr>
          <p:nvPr/>
        </p:nvSpPr>
        <p:spPr bwMode="auto">
          <a:xfrm>
            <a:off x="3079750" y="3508375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10253" name="Oval 14"/>
          <p:cNvSpPr>
            <a:spLocks noChangeArrowheads="1"/>
          </p:cNvSpPr>
          <p:nvPr/>
        </p:nvSpPr>
        <p:spPr bwMode="auto">
          <a:xfrm>
            <a:off x="6199188" y="4622800"/>
            <a:ext cx="396875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SJ</a:t>
            </a:r>
          </a:p>
        </p:txBody>
      </p:sp>
      <p:sp>
        <p:nvSpPr>
          <p:cNvPr id="10254" name="Oval 15"/>
          <p:cNvSpPr>
            <a:spLocks noChangeArrowheads="1"/>
          </p:cNvSpPr>
          <p:nvPr/>
        </p:nvSpPr>
        <p:spPr bwMode="auto">
          <a:xfrm>
            <a:off x="207963" y="4616450"/>
            <a:ext cx="395287" cy="376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FJ</a:t>
            </a:r>
          </a:p>
        </p:txBody>
      </p:sp>
      <p:pic>
        <p:nvPicPr>
          <p:cNvPr id="10255" name="Picture 16" descr="football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680234">
            <a:off x="3057526" y="3208337"/>
            <a:ext cx="373062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6" name="Oval 17"/>
          <p:cNvSpPr>
            <a:spLocks noChangeArrowheads="1"/>
          </p:cNvSpPr>
          <p:nvPr/>
        </p:nvSpPr>
        <p:spPr bwMode="auto">
          <a:xfrm>
            <a:off x="2735263" y="2898775"/>
            <a:ext cx="36830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G</a:t>
            </a:r>
          </a:p>
        </p:txBody>
      </p:sp>
      <p:sp>
        <p:nvSpPr>
          <p:cNvPr id="10257" name="Line 20"/>
          <p:cNvSpPr>
            <a:spLocks noChangeShapeType="1"/>
          </p:cNvSpPr>
          <p:nvPr/>
        </p:nvSpPr>
        <p:spPr bwMode="auto">
          <a:xfrm flipV="1">
            <a:off x="500063" y="3178175"/>
            <a:ext cx="661987" cy="1504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Line 21"/>
          <p:cNvSpPr>
            <a:spLocks noChangeShapeType="1"/>
          </p:cNvSpPr>
          <p:nvPr/>
        </p:nvSpPr>
        <p:spPr bwMode="auto">
          <a:xfrm flipH="1" flipV="1">
            <a:off x="4414838" y="3135313"/>
            <a:ext cx="1804987" cy="1562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Text Box 22"/>
          <p:cNvSpPr txBox="1">
            <a:spLocks noChangeArrowheads="1"/>
          </p:cNvSpPr>
          <p:nvPr/>
        </p:nvSpPr>
        <p:spPr bwMode="auto">
          <a:xfrm>
            <a:off x="1452563" y="595313"/>
            <a:ext cx="4141787" cy="4572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Double Flanker One</a:t>
            </a:r>
          </a:p>
        </p:txBody>
      </p:sp>
      <p:sp>
        <p:nvSpPr>
          <p:cNvPr id="10260" name="Oval 24"/>
          <p:cNvSpPr>
            <a:spLocks noChangeArrowheads="1"/>
          </p:cNvSpPr>
          <p:nvPr/>
        </p:nvSpPr>
        <p:spPr bwMode="auto">
          <a:xfrm>
            <a:off x="2449513" y="5027613"/>
            <a:ext cx="395287" cy="376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BJ</a:t>
            </a:r>
          </a:p>
        </p:txBody>
      </p:sp>
      <p:sp>
        <p:nvSpPr>
          <p:cNvPr id="10261" name="Line 25"/>
          <p:cNvSpPr>
            <a:spLocks noChangeShapeType="1"/>
          </p:cNvSpPr>
          <p:nvPr/>
        </p:nvSpPr>
        <p:spPr bwMode="auto">
          <a:xfrm flipH="1" flipV="1">
            <a:off x="1857375" y="2887663"/>
            <a:ext cx="701675" cy="2117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2" name="Oval 26"/>
          <p:cNvSpPr>
            <a:spLocks noChangeArrowheads="1"/>
          </p:cNvSpPr>
          <p:nvPr/>
        </p:nvSpPr>
        <p:spPr bwMode="auto">
          <a:xfrm>
            <a:off x="3741738" y="2325688"/>
            <a:ext cx="366712" cy="3349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1800"/>
              <a:t>RB</a:t>
            </a:r>
          </a:p>
        </p:txBody>
      </p:sp>
      <p:sp>
        <p:nvSpPr>
          <p:cNvPr id="10263" name="Line 28"/>
          <p:cNvSpPr>
            <a:spLocks noChangeShapeType="1"/>
          </p:cNvSpPr>
          <p:nvPr/>
        </p:nvSpPr>
        <p:spPr bwMode="auto">
          <a:xfrm flipV="1">
            <a:off x="420688" y="2293938"/>
            <a:ext cx="2670175" cy="7826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4" name="Oval 29"/>
          <p:cNvSpPr>
            <a:spLocks noChangeArrowheads="1"/>
          </p:cNvSpPr>
          <p:nvPr/>
        </p:nvSpPr>
        <p:spPr bwMode="auto">
          <a:xfrm>
            <a:off x="1069975" y="2879725"/>
            <a:ext cx="368300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S</a:t>
            </a:r>
          </a:p>
        </p:txBody>
      </p:sp>
      <p:sp>
        <p:nvSpPr>
          <p:cNvPr id="10265" name="Oval 30"/>
          <p:cNvSpPr>
            <a:spLocks noChangeArrowheads="1"/>
          </p:cNvSpPr>
          <p:nvPr/>
        </p:nvSpPr>
        <p:spPr bwMode="auto">
          <a:xfrm>
            <a:off x="1685925" y="2565400"/>
            <a:ext cx="366713" cy="3349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114949" tIns="57475" rIns="114949" bIns="57475" anchor="ctr"/>
          <a:lstStyle/>
          <a:p>
            <a:pPr defTabSz="1149350"/>
            <a:r>
              <a:rPr lang="en-US" sz="2000"/>
              <a:t>F</a:t>
            </a:r>
          </a:p>
        </p:txBody>
      </p:sp>
      <p:sp>
        <p:nvSpPr>
          <p:cNvPr id="10266" name="Line 31"/>
          <p:cNvSpPr>
            <a:spLocks noChangeShapeType="1"/>
          </p:cNvSpPr>
          <p:nvPr/>
        </p:nvSpPr>
        <p:spPr bwMode="auto">
          <a:xfrm flipH="1" flipV="1">
            <a:off x="4090988" y="2555875"/>
            <a:ext cx="2149475" cy="6667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rgbClr val="FFFF00"/>
          </a:solidFill>
          <a:prstDash val="dash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rgbClr val="FFFF00"/>
          </a:solidFill>
          <a:prstDash val="dash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12767</TotalTime>
  <Words>1013</Words>
  <Application>Microsoft Office PowerPoint</Application>
  <PresentationFormat>Custom</PresentationFormat>
  <Paragraphs>612</Paragraphs>
  <Slides>28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Times New Roman</vt:lpstr>
      <vt:lpstr>Arial</vt:lpstr>
      <vt:lpstr>Verdana</vt:lpstr>
      <vt:lpstr>MS Mincho</vt:lpstr>
      <vt:lpstr>Blank Presentation</vt:lpstr>
      <vt:lpstr>Seven Man Mechanics Keys and Zone  (Man, Zone, Ball)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Keil Green</dc:creator>
  <cp:lastModifiedBy>Mitch Fazzio</cp:lastModifiedBy>
  <cp:revision>334</cp:revision>
  <cp:lastPrinted>2000-03-29T20:51:48Z</cp:lastPrinted>
  <dcterms:created xsi:type="dcterms:W3CDTF">2000-03-29T17:42:47Z</dcterms:created>
  <dcterms:modified xsi:type="dcterms:W3CDTF">2015-05-15T14:55:58Z</dcterms:modified>
</cp:coreProperties>
</file>